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89" r:id="rId2"/>
    <p:sldId id="256" r:id="rId3"/>
    <p:sldId id="257" r:id="rId4"/>
    <p:sldId id="258" r:id="rId5"/>
    <p:sldId id="288" r:id="rId6"/>
    <p:sldId id="264" r:id="rId7"/>
    <p:sldId id="283" r:id="rId8"/>
    <p:sldId id="265" r:id="rId9"/>
    <p:sldId id="266" r:id="rId10"/>
    <p:sldId id="267" r:id="rId11"/>
    <p:sldId id="268" r:id="rId1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014"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B1379D-13F1-40DC-991A-53C2EEE3BB35}" type="datetimeFigureOut">
              <a:rPr lang="fr-FR" smtClean="0"/>
              <a:t>13/02/2018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06FE45-5D1D-40D1-9836-78796650309A}" type="slidenum">
              <a:rPr lang="fr-FR" smtClean="0"/>
              <a:t>‹N°›</a:t>
            </a:fld>
            <a:endParaRPr lang="fr-FR"/>
          </a:p>
        </p:txBody>
      </p:sp>
    </p:spTree>
    <p:extLst>
      <p:ext uri="{BB962C8B-B14F-4D97-AF65-F5344CB8AC3E}">
        <p14:creationId xmlns:p14="http://schemas.microsoft.com/office/powerpoint/2010/main" val="4203234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ea typeface="ＭＳ Ｐゴシック" pitchFamily="34" charset="-128"/>
            </a:endParaRPr>
          </a:p>
        </p:txBody>
      </p:sp>
      <p:sp>
        <p:nvSpPr>
          <p:cNvPr id="1331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fld id="{5CD49F4B-00C7-40AF-A1F5-D1A32143CD37}" type="slidenum">
              <a:rPr lang="fr-FR" altLang="fr-FR" smtClean="0"/>
              <a:pPr/>
              <a:t>1</a:t>
            </a:fld>
            <a:endParaRPr lang="fr-FR" altLang="fr-FR" smtClean="0"/>
          </a:p>
        </p:txBody>
      </p:sp>
      <p:sp>
        <p:nvSpPr>
          <p:cNvPr id="13317" name="Espace réservé du pied de page 1"/>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r>
              <a:rPr lang="fr-FR" altLang="fr-FR" smtClean="0"/>
              <a:t>stage SPH_01.A  Octobre_Novembre 2017</a:t>
            </a:r>
          </a:p>
        </p:txBody>
      </p:sp>
    </p:spTree>
    <p:extLst>
      <p:ext uri="{BB962C8B-B14F-4D97-AF65-F5344CB8AC3E}">
        <p14:creationId xmlns:p14="http://schemas.microsoft.com/office/powerpoint/2010/main" val="1971064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009704AA-D1C3-4182-8857-8940F51CB139}" type="datetimeFigureOut">
              <a:rPr lang="fr-FR" smtClean="0"/>
              <a:t>13/02/2018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0EB5DB2-D11C-4A3C-86CC-ACA58E9460F2}" type="slidenum">
              <a:rPr lang="fr-FR" smtClean="0"/>
              <a:t>‹N°›</a:t>
            </a:fld>
            <a:endParaRPr lang="fr-FR"/>
          </a:p>
        </p:txBody>
      </p:sp>
    </p:spTree>
    <p:extLst>
      <p:ext uri="{BB962C8B-B14F-4D97-AF65-F5344CB8AC3E}">
        <p14:creationId xmlns:p14="http://schemas.microsoft.com/office/powerpoint/2010/main" val="3230649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09704AA-D1C3-4182-8857-8940F51CB139}" type="datetimeFigureOut">
              <a:rPr lang="fr-FR" smtClean="0"/>
              <a:t>13/02/2018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0EB5DB2-D11C-4A3C-86CC-ACA58E9460F2}" type="slidenum">
              <a:rPr lang="fr-FR" smtClean="0"/>
              <a:t>‹N°›</a:t>
            </a:fld>
            <a:endParaRPr lang="fr-FR"/>
          </a:p>
        </p:txBody>
      </p:sp>
    </p:spTree>
    <p:extLst>
      <p:ext uri="{BB962C8B-B14F-4D97-AF65-F5344CB8AC3E}">
        <p14:creationId xmlns:p14="http://schemas.microsoft.com/office/powerpoint/2010/main" val="1839887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09704AA-D1C3-4182-8857-8940F51CB139}" type="datetimeFigureOut">
              <a:rPr lang="fr-FR" smtClean="0"/>
              <a:t>13/02/2018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0EB5DB2-D11C-4A3C-86CC-ACA58E9460F2}" type="slidenum">
              <a:rPr lang="fr-FR" smtClean="0"/>
              <a:t>‹N°›</a:t>
            </a:fld>
            <a:endParaRPr lang="fr-FR"/>
          </a:p>
        </p:txBody>
      </p:sp>
    </p:spTree>
    <p:extLst>
      <p:ext uri="{BB962C8B-B14F-4D97-AF65-F5344CB8AC3E}">
        <p14:creationId xmlns:p14="http://schemas.microsoft.com/office/powerpoint/2010/main" val="3943416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09704AA-D1C3-4182-8857-8940F51CB139}" type="datetimeFigureOut">
              <a:rPr lang="fr-FR" smtClean="0"/>
              <a:t>13/02/2018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0EB5DB2-D11C-4A3C-86CC-ACA58E9460F2}" type="slidenum">
              <a:rPr lang="fr-FR" smtClean="0"/>
              <a:t>‹N°›</a:t>
            </a:fld>
            <a:endParaRPr lang="fr-FR"/>
          </a:p>
        </p:txBody>
      </p:sp>
    </p:spTree>
    <p:extLst>
      <p:ext uri="{BB962C8B-B14F-4D97-AF65-F5344CB8AC3E}">
        <p14:creationId xmlns:p14="http://schemas.microsoft.com/office/powerpoint/2010/main" val="4078577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009704AA-D1C3-4182-8857-8940F51CB139}" type="datetimeFigureOut">
              <a:rPr lang="fr-FR" smtClean="0"/>
              <a:t>13/02/2018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0EB5DB2-D11C-4A3C-86CC-ACA58E9460F2}" type="slidenum">
              <a:rPr lang="fr-FR" smtClean="0"/>
              <a:t>‹N°›</a:t>
            </a:fld>
            <a:endParaRPr lang="fr-FR"/>
          </a:p>
        </p:txBody>
      </p:sp>
    </p:spTree>
    <p:extLst>
      <p:ext uri="{BB962C8B-B14F-4D97-AF65-F5344CB8AC3E}">
        <p14:creationId xmlns:p14="http://schemas.microsoft.com/office/powerpoint/2010/main" val="1425764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09704AA-D1C3-4182-8857-8940F51CB139}" type="datetimeFigureOut">
              <a:rPr lang="fr-FR" smtClean="0"/>
              <a:t>13/02/2018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0EB5DB2-D11C-4A3C-86CC-ACA58E9460F2}" type="slidenum">
              <a:rPr lang="fr-FR" smtClean="0"/>
              <a:t>‹N°›</a:t>
            </a:fld>
            <a:endParaRPr lang="fr-FR"/>
          </a:p>
        </p:txBody>
      </p:sp>
    </p:spTree>
    <p:extLst>
      <p:ext uri="{BB962C8B-B14F-4D97-AF65-F5344CB8AC3E}">
        <p14:creationId xmlns:p14="http://schemas.microsoft.com/office/powerpoint/2010/main" val="594000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09704AA-D1C3-4182-8857-8940F51CB139}" type="datetimeFigureOut">
              <a:rPr lang="fr-FR" smtClean="0"/>
              <a:t>13/02/2018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0EB5DB2-D11C-4A3C-86CC-ACA58E9460F2}" type="slidenum">
              <a:rPr lang="fr-FR" smtClean="0"/>
              <a:t>‹N°›</a:t>
            </a:fld>
            <a:endParaRPr lang="fr-FR"/>
          </a:p>
        </p:txBody>
      </p:sp>
    </p:spTree>
    <p:extLst>
      <p:ext uri="{BB962C8B-B14F-4D97-AF65-F5344CB8AC3E}">
        <p14:creationId xmlns:p14="http://schemas.microsoft.com/office/powerpoint/2010/main" val="578276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009704AA-D1C3-4182-8857-8940F51CB139}" type="datetimeFigureOut">
              <a:rPr lang="fr-FR" smtClean="0"/>
              <a:t>13/02/2018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0EB5DB2-D11C-4A3C-86CC-ACA58E9460F2}" type="slidenum">
              <a:rPr lang="fr-FR" smtClean="0"/>
              <a:t>‹N°›</a:t>
            </a:fld>
            <a:endParaRPr lang="fr-FR"/>
          </a:p>
        </p:txBody>
      </p:sp>
    </p:spTree>
    <p:extLst>
      <p:ext uri="{BB962C8B-B14F-4D97-AF65-F5344CB8AC3E}">
        <p14:creationId xmlns:p14="http://schemas.microsoft.com/office/powerpoint/2010/main" val="3452174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09704AA-D1C3-4182-8857-8940F51CB139}" type="datetimeFigureOut">
              <a:rPr lang="fr-FR" smtClean="0"/>
              <a:t>13/02/2018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0EB5DB2-D11C-4A3C-86CC-ACA58E9460F2}" type="slidenum">
              <a:rPr lang="fr-FR" smtClean="0"/>
              <a:t>‹N°›</a:t>
            </a:fld>
            <a:endParaRPr lang="fr-FR"/>
          </a:p>
        </p:txBody>
      </p:sp>
    </p:spTree>
    <p:extLst>
      <p:ext uri="{BB962C8B-B14F-4D97-AF65-F5344CB8AC3E}">
        <p14:creationId xmlns:p14="http://schemas.microsoft.com/office/powerpoint/2010/main" val="4235752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09704AA-D1C3-4182-8857-8940F51CB139}" type="datetimeFigureOut">
              <a:rPr lang="fr-FR" smtClean="0"/>
              <a:t>13/02/2018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0EB5DB2-D11C-4A3C-86CC-ACA58E9460F2}" type="slidenum">
              <a:rPr lang="fr-FR" smtClean="0"/>
              <a:t>‹N°›</a:t>
            </a:fld>
            <a:endParaRPr lang="fr-FR"/>
          </a:p>
        </p:txBody>
      </p:sp>
    </p:spTree>
    <p:extLst>
      <p:ext uri="{BB962C8B-B14F-4D97-AF65-F5344CB8AC3E}">
        <p14:creationId xmlns:p14="http://schemas.microsoft.com/office/powerpoint/2010/main" val="3382174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09704AA-D1C3-4182-8857-8940F51CB139}" type="datetimeFigureOut">
              <a:rPr lang="fr-FR" smtClean="0"/>
              <a:t>13/02/2018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0EB5DB2-D11C-4A3C-86CC-ACA58E9460F2}" type="slidenum">
              <a:rPr lang="fr-FR" smtClean="0"/>
              <a:t>‹N°›</a:t>
            </a:fld>
            <a:endParaRPr lang="fr-FR"/>
          </a:p>
        </p:txBody>
      </p:sp>
    </p:spTree>
    <p:extLst>
      <p:ext uri="{BB962C8B-B14F-4D97-AF65-F5344CB8AC3E}">
        <p14:creationId xmlns:p14="http://schemas.microsoft.com/office/powerpoint/2010/main" val="636302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9704AA-D1C3-4182-8857-8940F51CB139}" type="datetimeFigureOut">
              <a:rPr lang="fr-FR" smtClean="0"/>
              <a:t>13/02/2018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EB5DB2-D11C-4A3C-86CC-ACA58E9460F2}" type="slidenum">
              <a:rPr lang="fr-FR" smtClean="0"/>
              <a:t>‹N°›</a:t>
            </a:fld>
            <a:endParaRPr lang="fr-FR"/>
          </a:p>
        </p:txBody>
      </p:sp>
    </p:spTree>
    <p:extLst>
      <p:ext uri="{BB962C8B-B14F-4D97-AF65-F5344CB8AC3E}">
        <p14:creationId xmlns:p14="http://schemas.microsoft.com/office/powerpoint/2010/main" val="10764410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ECST%20odj%20-FOFO%20J1.doc"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7"/>
          <p:cNvSpPr>
            <a:spLocks noChangeArrowheads="1"/>
          </p:cNvSpPr>
          <p:nvPr/>
        </p:nvSpPr>
        <p:spPr bwMode="auto">
          <a:xfrm>
            <a:off x="900113" y="1557338"/>
            <a:ext cx="7632700" cy="2125662"/>
          </a:xfrm>
          <a:prstGeom prst="roundRect">
            <a:avLst>
              <a:gd name="adj" fmla="val 16667"/>
            </a:avLst>
          </a:prstGeom>
          <a:gradFill rotWithShape="1">
            <a:gsLst>
              <a:gs pos="86245">
                <a:schemeClr val="accent1">
                  <a:lumMod val="40000"/>
                  <a:lumOff val="60000"/>
                </a:schemeClr>
              </a:gs>
              <a:gs pos="0">
                <a:schemeClr val="accent1">
                  <a:lumMod val="20000"/>
                  <a:lumOff val="80000"/>
                </a:schemeClr>
              </a:gs>
              <a:gs pos="64999">
                <a:schemeClr val="accent1">
                  <a:lumMod val="20000"/>
                  <a:lumOff val="80000"/>
                </a:schemeClr>
              </a:gs>
              <a:gs pos="100000">
                <a:schemeClr val="accent1">
                  <a:lumMod val="20000"/>
                  <a:lumOff val="80000"/>
                </a:schemeClr>
              </a:gs>
            </a:gsLst>
            <a:lin ang="5400000" scaled="1"/>
          </a:gradFill>
          <a:ln w="9525">
            <a:solidFill>
              <a:srgbClr val="98B954"/>
            </a:solidFill>
            <a:round/>
            <a:headEnd/>
            <a:tailEnd/>
          </a:ln>
          <a:effectLst>
            <a:outerShdw blurRad="40000" dist="20000" dir="5400000" rotWithShape="0">
              <a:srgbClr val="808080">
                <a:alpha val="37999"/>
              </a:srgbClr>
            </a:outerShdw>
          </a:effec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fr-FR" sz="2800" b="1" dirty="0"/>
              <a:t>RESOLUTION D’UN PROBLEME</a:t>
            </a:r>
          </a:p>
          <a:p>
            <a:pPr algn="ctr">
              <a:defRPr/>
            </a:pPr>
            <a:r>
              <a:rPr lang="fr-FR" sz="2800" b="1" dirty="0"/>
              <a:t>SCIENTIFIQUE A CARACTERE</a:t>
            </a:r>
          </a:p>
          <a:p>
            <a:pPr algn="ctr">
              <a:defRPr/>
            </a:pPr>
            <a:r>
              <a:rPr lang="fr-FR" sz="2800" b="1" dirty="0"/>
              <a:t> EXPERIMENTAL</a:t>
            </a:r>
            <a:endParaRPr lang="fr-FR" sz="2800" b="1" dirty="0"/>
          </a:p>
        </p:txBody>
      </p:sp>
      <p:sp>
        <p:nvSpPr>
          <p:cNvPr id="2051" name="Rectangle 6"/>
          <p:cNvSpPr>
            <a:spLocks noChangeArrowheads="1"/>
          </p:cNvSpPr>
          <p:nvPr/>
        </p:nvSpPr>
        <p:spPr bwMode="auto">
          <a:xfrm>
            <a:off x="900113" y="3357563"/>
            <a:ext cx="75438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8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4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000">
                <a:solidFill>
                  <a:schemeClr val="tx1"/>
                </a:solidFill>
                <a:latin typeface="Calibri" pitchFamily="34" charset="0"/>
                <a:ea typeface="ヒラギノ角ゴ Pro W3" pitchFamily="16" charset="-128"/>
              </a:defRPr>
            </a:lvl3pPr>
            <a:lvl4pPr marL="1600200" indent="-228600">
              <a:spcBef>
                <a:spcPct val="20000"/>
              </a:spcBef>
              <a:buFont typeface="Arial" charset="0"/>
              <a:buChar char="–"/>
              <a:defRPr sz="2000">
                <a:solidFill>
                  <a:schemeClr val="tx1"/>
                </a:solidFill>
                <a:latin typeface="Calibri" pitchFamily="34" charset="0"/>
                <a:ea typeface="ヒラギノ角ゴ Pro W3" pitchFamily="16" charset="-128"/>
              </a:defRPr>
            </a:lvl4pPr>
            <a:lvl5pPr marL="2057400" indent="-228600">
              <a:spcBef>
                <a:spcPct val="20000"/>
              </a:spcBef>
              <a:buFont typeface="Arial" charset="0"/>
              <a:buChar char="»"/>
              <a:defRPr sz="2000">
                <a:solidFill>
                  <a:schemeClr val="tx1"/>
                </a:solidFill>
                <a:latin typeface="Calibri" pitchFamily="34" charset="0"/>
                <a:ea typeface="ヒラギノ角ゴ Pro W3" pitchFamily="16"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9pPr>
          </a:lstStyle>
          <a:p>
            <a:pPr eaLnBrk="1" hangingPunct="1">
              <a:spcBef>
                <a:spcPct val="0"/>
              </a:spcBef>
              <a:buFontTx/>
              <a:buNone/>
            </a:pPr>
            <a:endParaRPr lang="fr-FR" altLang="fr-FR" sz="3600" dirty="0">
              <a:latin typeface="Arial" charset="0"/>
              <a:hlinkClick r:id="rId3" action="ppaction://hlinkfile"/>
            </a:endParaRPr>
          </a:p>
          <a:p>
            <a:pPr algn="ctr" eaLnBrk="1" hangingPunct="1">
              <a:spcBef>
                <a:spcPct val="0"/>
              </a:spcBef>
              <a:buFontTx/>
              <a:buNone/>
            </a:pPr>
            <a:r>
              <a:rPr lang="fr-FR" altLang="fr-FR" dirty="0">
                <a:latin typeface="Arial" charset="0"/>
                <a:hlinkClick r:id="rId3" action="ppaction://hlinkfile"/>
              </a:rPr>
              <a:t>Formation</a:t>
            </a:r>
            <a:endParaRPr lang="fr-FR" altLang="fr-FR" dirty="0">
              <a:latin typeface="Arial" charset="0"/>
            </a:endParaRPr>
          </a:p>
          <a:p>
            <a:pPr algn="ctr" eaLnBrk="1" hangingPunct="1">
              <a:spcBef>
                <a:spcPct val="0"/>
              </a:spcBef>
              <a:buFontTx/>
              <a:buNone/>
            </a:pPr>
            <a:r>
              <a:rPr lang="fr-FR" altLang="fr-FR" dirty="0">
                <a:latin typeface="Arial" charset="0"/>
              </a:rPr>
              <a:t>      </a:t>
            </a:r>
            <a:r>
              <a:rPr lang="fr-FR" altLang="fr-FR" dirty="0" smtClean="0">
                <a:latin typeface="Arial" charset="0"/>
              </a:rPr>
              <a:t>20 février et 10 avril 2018</a:t>
            </a:r>
            <a:r>
              <a:rPr lang="fr-FR" altLang="fr-FR" dirty="0">
                <a:latin typeface="Arial" charset="0"/>
              </a:rPr>
              <a:t>	</a:t>
            </a:r>
            <a:br>
              <a:rPr lang="fr-FR" altLang="fr-FR" dirty="0">
                <a:latin typeface="Arial" charset="0"/>
              </a:rPr>
            </a:br>
            <a:endParaRPr lang="fr-FR" altLang="fr-FR" sz="1200" dirty="0">
              <a:latin typeface="Arial" charset="0"/>
            </a:endParaRPr>
          </a:p>
          <a:p>
            <a:pPr algn="ctr" eaLnBrk="1" hangingPunct="1">
              <a:spcBef>
                <a:spcPct val="0"/>
              </a:spcBef>
              <a:buFontTx/>
              <a:buNone/>
            </a:pPr>
            <a:r>
              <a:rPr lang="fr-FR" altLang="fr-FR" dirty="0">
                <a:latin typeface="Arial" charset="0"/>
              </a:rPr>
              <a:t>LYCEE </a:t>
            </a:r>
            <a:r>
              <a:rPr lang="fr-FR" altLang="fr-FR" dirty="0" smtClean="0">
                <a:latin typeface="Arial" charset="0"/>
              </a:rPr>
              <a:t>DARCHICOURT HENIN-BEAUMONT</a:t>
            </a:r>
          </a:p>
          <a:p>
            <a:pPr algn="ctr">
              <a:spcBef>
                <a:spcPct val="0"/>
              </a:spcBef>
              <a:buNone/>
            </a:pPr>
            <a:r>
              <a:rPr lang="fr-FR" altLang="fr-FR" dirty="0">
                <a:latin typeface="Arial" charset="0"/>
              </a:rPr>
              <a:t>LYCEE ROBESPIERRE </a:t>
            </a:r>
            <a:r>
              <a:rPr lang="fr-FR" altLang="fr-FR" dirty="0" smtClean="0">
                <a:latin typeface="Arial" charset="0"/>
              </a:rPr>
              <a:t>ARRAS</a:t>
            </a:r>
            <a:endParaRPr lang="fr-FR" altLang="fr-FR" dirty="0">
              <a:latin typeface="Arial" charset="0"/>
            </a:endParaRPr>
          </a:p>
        </p:txBody>
      </p:sp>
      <p:sp>
        <p:nvSpPr>
          <p:cNvPr id="2052" name="Espace réservé du pied de page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28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4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000">
                <a:solidFill>
                  <a:schemeClr val="tx1"/>
                </a:solidFill>
                <a:latin typeface="Calibri" pitchFamily="34" charset="0"/>
                <a:ea typeface="ヒラギノ角ゴ Pro W3" pitchFamily="16" charset="-128"/>
              </a:defRPr>
            </a:lvl3pPr>
            <a:lvl4pPr marL="1600200" indent="-228600">
              <a:spcBef>
                <a:spcPct val="20000"/>
              </a:spcBef>
              <a:buFont typeface="Arial" charset="0"/>
              <a:buChar char="–"/>
              <a:defRPr sz="2000">
                <a:solidFill>
                  <a:schemeClr val="tx1"/>
                </a:solidFill>
                <a:latin typeface="Calibri" pitchFamily="34" charset="0"/>
                <a:ea typeface="ヒラギノ角ゴ Pro W3" pitchFamily="16" charset="-128"/>
              </a:defRPr>
            </a:lvl4pPr>
            <a:lvl5pPr marL="2057400" indent="-228600">
              <a:spcBef>
                <a:spcPct val="20000"/>
              </a:spcBef>
              <a:buFont typeface="Arial" charset="0"/>
              <a:buChar char="»"/>
              <a:defRPr sz="2000">
                <a:solidFill>
                  <a:schemeClr val="tx1"/>
                </a:solidFill>
                <a:latin typeface="Calibri" pitchFamily="34" charset="0"/>
                <a:ea typeface="ヒラギノ角ゴ Pro W3" pitchFamily="16"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9pPr>
          </a:lstStyle>
          <a:p>
            <a:pPr>
              <a:spcBef>
                <a:spcPct val="0"/>
              </a:spcBef>
              <a:buFontTx/>
              <a:buNone/>
            </a:pPr>
            <a:r>
              <a:rPr lang="fr-FR" altLang="fr-FR" sz="1200">
                <a:solidFill>
                  <a:srgbClr val="898989"/>
                </a:solidFill>
                <a:latin typeface="Arial" charset="0"/>
              </a:rPr>
              <a:t>TUTE_05.A Novembre 2017</a:t>
            </a:r>
          </a:p>
        </p:txBody>
      </p:sp>
      <p:pic>
        <p:nvPicPr>
          <p:cNvPr id="7" name="Imag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15888"/>
            <a:ext cx="143986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19700" y="214313"/>
            <a:ext cx="38258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73318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759021" y="1412776"/>
            <a:ext cx="7772400" cy="727075"/>
          </a:xfrm>
          <a:prstGeom prst="rect">
            <a:avLst/>
          </a:prstGeom>
        </p:spPr>
        <p:txBody>
          <a:bodyPr vert="horz" lIns="0" tIns="0" rIns="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buSzPct val="45000"/>
              <a:buFont typeface="StarSymbol"/>
              <a:buNone/>
            </a:pPr>
            <a:r>
              <a:rPr lang="fr-FR" altLang="fr-FR" sz="3600" dirty="0" smtClean="0">
                <a:solidFill>
                  <a:srgbClr val="002060"/>
                </a:solidFill>
                <a:latin typeface="Arial" pitchFamily="34" charset="0"/>
                <a:ea typeface="Microsoft YaHei" pitchFamily="34" charset="-122"/>
                <a:cs typeface="Mangal" pitchFamily="18" charset="0"/>
              </a:rPr>
              <a:t>Compétence « Réaliser »</a:t>
            </a:r>
            <a:endParaRPr lang="fr-FR" altLang="fr-FR" sz="3600" dirty="0">
              <a:solidFill>
                <a:srgbClr val="002060"/>
              </a:solidFill>
              <a:latin typeface="Arial" pitchFamily="34" charset="0"/>
              <a:ea typeface="Microsoft YaHei" pitchFamily="34" charset="-122"/>
              <a:cs typeface="Mangal" pitchFamily="18" charset="0"/>
            </a:endParaRPr>
          </a:p>
        </p:txBody>
      </p:sp>
      <p:pic>
        <p:nvPicPr>
          <p:cNvPr id="2050" name="Picture 2"/>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l="690" t="12359" r="39999" b="61059"/>
          <a:stretch/>
        </p:blipFill>
        <p:spPr bwMode="auto">
          <a:xfrm>
            <a:off x="125730" y="2420888"/>
            <a:ext cx="9038982" cy="22787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Imag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15888"/>
            <a:ext cx="143986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19700" y="214313"/>
            <a:ext cx="38258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52315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647700" y="1268412"/>
            <a:ext cx="7772400" cy="727075"/>
          </a:xfrm>
          <a:prstGeom prst="rect">
            <a:avLst/>
          </a:prstGeom>
        </p:spPr>
        <p:txBody>
          <a:bodyPr vert="horz" lIns="0" tIns="0" rIns="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buSzPct val="45000"/>
              <a:buFont typeface="StarSymbol"/>
              <a:buNone/>
            </a:pPr>
            <a:r>
              <a:rPr lang="fr-FR" altLang="fr-FR" sz="3600" dirty="0" smtClean="0">
                <a:solidFill>
                  <a:srgbClr val="002060"/>
                </a:solidFill>
                <a:latin typeface="Arial" pitchFamily="34" charset="0"/>
                <a:ea typeface="Microsoft YaHei" pitchFamily="34" charset="-122"/>
                <a:cs typeface="Mangal" pitchFamily="18" charset="0"/>
              </a:rPr>
              <a:t>Compétence « Communiquer »</a:t>
            </a:r>
            <a:endParaRPr lang="fr-FR" altLang="fr-FR" sz="3600" dirty="0">
              <a:solidFill>
                <a:srgbClr val="002060"/>
              </a:solidFill>
              <a:latin typeface="Arial" pitchFamily="34" charset="0"/>
              <a:ea typeface="Microsoft YaHei" pitchFamily="34" charset="-122"/>
              <a:cs typeface="Mangal" pitchFamily="18" charset="0"/>
            </a:endParaRP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06" t="12667" r="40000" b="70667"/>
          <a:stretch/>
        </p:blipFill>
        <p:spPr bwMode="auto">
          <a:xfrm>
            <a:off x="373380" y="2534837"/>
            <a:ext cx="8321040" cy="13156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Imag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15888"/>
            <a:ext cx="143986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214313"/>
            <a:ext cx="38258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5231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755576" y="2060848"/>
            <a:ext cx="7770812" cy="22606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buSzPct val="45000"/>
              <a:buFont typeface="StarSymbol"/>
              <a:buNone/>
            </a:pPr>
            <a:r>
              <a:rPr lang="fr-FR" altLang="fr-FR" sz="3600" b="1" dirty="0" smtClean="0">
                <a:solidFill>
                  <a:srgbClr val="002060"/>
                </a:solidFill>
                <a:latin typeface="Calibri" pitchFamily="34" charset="0"/>
                <a:ea typeface="Microsoft YaHei" pitchFamily="34" charset="-122"/>
                <a:cs typeface="Mangal" pitchFamily="18" charset="0"/>
              </a:rPr>
              <a:t>Résolution d’un problème scientifique</a:t>
            </a:r>
          </a:p>
          <a:p>
            <a:pPr>
              <a:buSzPct val="45000"/>
              <a:buFont typeface="StarSymbol"/>
              <a:buNone/>
            </a:pPr>
            <a:endParaRPr lang="fr-FR" altLang="fr-FR" sz="3600" b="1" dirty="0">
              <a:solidFill>
                <a:srgbClr val="002060"/>
              </a:solidFill>
              <a:latin typeface="Calibri" pitchFamily="34" charset="0"/>
              <a:ea typeface="Microsoft YaHei" pitchFamily="34" charset="-122"/>
              <a:cs typeface="Mangal" pitchFamily="18" charset="0"/>
            </a:endParaRPr>
          </a:p>
          <a:p>
            <a:pPr>
              <a:buSzPct val="45000"/>
              <a:buFont typeface="StarSymbol"/>
              <a:buNone/>
            </a:pPr>
            <a:r>
              <a:rPr lang="fr-FR" altLang="fr-FR" sz="3600" b="1" dirty="0" smtClean="0">
                <a:solidFill>
                  <a:srgbClr val="002060"/>
                </a:solidFill>
                <a:latin typeface="Calibri" pitchFamily="34" charset="0"/>
                <a:ea typeface="Microsoft YaHei" pitchFamily="34" charset="-122"/>
                <a:cs typeface="Mangal" pitchFamily="18" charset="0"/>
              </a:rPr>
              <a:t>QUEL FAUX PLAFOND ?</a:t>
            </a:r>
            <a:endParaRPr lang="fr-FR" altLang="fr-FR" sz="3600" b="1" dirty="0">
              <a:solidFill>
                <a:srgbClr val="002060"/>
              </a:solidFill>
              <a:latin typeface="Calibri" pitchFamily="34" charset="0"/>
              <a:ea typeface="Microsoft YaHei" pitchFamily="34" charset="-122"/>
              <a:cs typeface="Mangal" pitchFamily="18" charset="0"/>
            </a:endParaRPr>
          </a:p>
        </p:txBody>
      </p:sp>
      <p:pic>
        <p:nvPicPr>
          <p:cNvPr id="5" name="Imag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15888"/>
            <a:ext cx="143986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214313"/>
            <a:ext cx="38258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46266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txBox="1">
            <a:spLocks/>
          </p:cNvSpPr>
          <p:nvPr/>
        </p:nvSpPr>
        <p:spPr>
          <a:xfrm>
            <a:off x="457200" y="1700808"/>
            <a:ext cx="8229600" cy="321379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31800" indent="-323850" algn="ctr">
              <a:buSzPct val="45000"/>
              <a:buFont typeface="StarSymbol"/>
              <a:buNone/>
            </a:pPr>
            <a:r>
              <a:rPr lang="fr-FR" altLang="fr-FR" b="1" dirty="0" smtClean="0">
                <a:solidFill>
                  <a:srgbClr val="002060"/>
                </a:solidFill>
                <a:latin typeface="Calibri" pitchFamily="34" charset="0"/>
                <a:ea typeface="Microsoft YaHei" pitchFamily="34" charset="-122"/>
                <a:cs typeface="Mangal" pitchFamily="18" charset="0"/>
              </a:rPr>
              <a:t>Quelques remarques préliminaires</a:t>
            </a:r>
          </a:p>
          <a:p>
            <a:pPr marL="431800" indent="-323850" algn="just">
              <a:buSzPct val="45000"/>
              <a:buFont typeface="StarSymbol"/>
              <a:buChar char="●"/>
            </a:pPr>
            <a:endParaRPr lang="fr-FR" altLang="fr-FR" sz="2600" dirty="0" smtClean="0">
              <a:solidFill>
                <a:srgbClr val="002060"/>
              </a:solidFill>
              <a:latin typeface="Calibri" pitchFamily="34" charset="0"/>
              <a:ea typeface="Microsoft YaHei" pitchFamily="34" charset="-122"/>
              <a:cs typeface="Mangal" pitchFamily="18" charset="0"/>
            </a:endParaRPr>
          </a:p>
          <a:p>
            <a:pPr marL="431800" indent="-323850" algn="just">
              <a:buSzPct val="45000"/>
              <a:buFont typeface="StarSymbol"/>
              <a:buChar char="●"/>
            </a:pPr>
            <a:r>
              <a:rPr lang="fr-FR" altLang="fr-FR" sz="2600" dirty="0" smtClean="0">
                <a:solidFill>
                  <a:srgbClr val="002060"/>
                </a:solidFill>
                <a:latin typeface="Calibri" pitchFamily="34" charset="0"/>
                <a:ea typeface="Microsoft YaHei" pitchFamily="34" charset="-122"/>
                <a:cs typeface="Mangal" pitchFamily="18" charset="0"/>
              </a:rPr>
              <a:t>Les deux questions préliminaires sont évaluées de manière classique (sur 5 points). </a:t>
            </a:r>
          </a:p>
          <a:p>
            <a:pPr marL="431800" indent="-323850" algn="just">
              <a:buSzPct val="45000"/>
              <a:buFont typeface="StarSymbol"/>
              <a:buChar char="●"/>
            </a:pPr>
            <a:r>
              <a:rPr lang="fr-FR" altLang="fr-FR" sz="2600" dirty="0" smtClean="0">
                <a:solidFill>
                  <a:srgbClr val="002060"/>
                </a:solidFill>
                <a:latin typeface="Calibri" pitchFamily="34" charset="0"/>
                <a:ea typeface="Microsoft YaHei" pitchFamily="34" charset="-122"/>
                <a:cs typeface="Mangal" pitchFamily="18" charset="0"/>
              </a:rPr>
              <a:t>Seule la résolution du problème est évaluée par compétences (sur 15 points).</a:t>
            </a:r>
          </a:p>
          <a:p>
            <a:pPr marL="107950" indent="0" algn="just">
              <a:buSzPct val="45000"/>
              <a:buNone/>
            </a:pPr>
            <a:endParaRPr lang="fr-FR" altLang="fr-FR" sz="2600" dirty="0" smtClean="0">
              <a:latin typeface="Calibri" pitchFamily="34" charset="0"/>
              <a:ea typeface="Microsoft YaHei" pitchFamily="34" charset="-122"/>
              <a:cs typeface="Mangal" pitchFamily="18" charset="0"/>
            </a:endParaRPr>
          </a:p>
          <a:p>
            <a:pPr marL="431800" indent="-323850" algn="just">
              <a:buSzPct val="45000"/>
              <a:buFont typeface="StarSymbol"/>
              <a:buChar char="●"/>
            </a:pPr>
            <a:endParaRPr lang="fr-FR" altLang="fr-FR" sz="2600" dirty="0">
              <a:latin typeface="Calibri" pitchFamily="34" charset="0"/>
              <a:ea typeface="Microsoft YaHei" pitchFamily="34" charset="-122"/>
              <a:cs typeface="Mangal" pitchFamily="18" charset="0"/>
            </a:endParaRPr>
          </a:p>
        </p:txBody>
      </p:sp>
      <p:pic>
        <p:nvPicPr>
          <p:cNvPr id="3" name="Imag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15888"/>
            <a:ext cx="143986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214313"/>
            <a:ext cx="38258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52315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0" y="918424"/>
            <a:ext cx="9144000" cy="159702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fr-FR" altLang="fr-FR" sz="2000" b="1" dirty="0" smtClean="0">
                <a:solidFill>
                  <a:srgbClr val="002060"/>
                </a:solidFill>
              </a:rPr>
              <a:t>1. </a:t>
            </a:r>
            <a:r>
              <a:rPr lang="fr-FR" sz="2000" dirty="0">
                <a:solidFill>
                  <a:srgbClr val="002060"/>
                </a:solidFill>
              </a:rPr>
              <a:t>Quels sont les paramètres qui permettent de réduire le temps de réverbération ? Préciser dans quel sens ils doivent varier.</a:t>
            </a:r>
          </a:p>
          <a:p>
            <a:endParaRPr lang="fr-FR" altLang="fr-FR" sz="2000" b="1" dirty="0"/>
          </a:p>
        </p:txBody>
      </p:sp>
      <p:sp>
        <p:nvSpPr>
          <p:cNvPr id="7" name="Rectangle 6"/>
          <p:cNvSpPr/>
          <p:nvPr/>
        </p:nvSpPr>
        <p:spPr>
          <a:xfrm>
            <a:off x="625282" y="2711084"/>
            <a:ext cx="7992888" cy="3416320"/>
          </a:xfrm>
          <a:prstGeom prst="rect">
            <a:avLst/>
          </a:prstGeom>
        </p:spPr>
        <p:txBody>
          <a:bodyPr wrap="square">
            <a:spAutoFit/>
          </a:bodyPr>
          <a:lstStyle/>
          <a:p>
            <a:pPr algn="just"/>
            <a:r>
              <a:rPr lang="fr-FR" sz="2400" dirty="0">
                <a:solidFill>
                  <a:srgbClr val="002060"/>
                </a:solidFill>
              </a:rPr>
              <a:t>La diminution du temps de réverbération passe par </a:t>
            </a:r>
            <a:r>
              <a:rPr lang="fr-FR" sz="2400" dirty="0" smtClean="0">
                <a:solidFill>
                  <a:srgbClr val="002060"/>
                </a:solidFill>
              </a:rPr>
              <a:t>:</a:t>
            </a:r>
          </a:p>
          <a:p>
            <a:pPr algn="just"/>
            <a:endParaRPr lang="fr-FR" sz="2400" dirty="0" smtClean="0">
              <a:solidFill>
                <a:srgbClr val="002060"/>
              </a:solidFill>
            </a:endParaRPr>
          </a:p>
          <a:p>
            <a:pPr marL="285750" indent="-285750" algn="just">
              <a:buFontTx/>
              <a:buChar char="-"/>
            </a:pPr>
            <a:r>
              <a:rPr lang="fr-FR" sz="2400" dirty="0" smtClean="0">
                <a:solidFill>
                  <a:srgbClr val="002060"/>
                </a:solidFill>
              </a:rPr>
              <a:t>une </a:t>
            </a:r>
            <a:r>
              <a:rPr lang="fr-FR" sz="2400" b="1" dirty="0">
                <a:solidFill>
                  <a:srgbClr val="002060"/>
                </a:solidFill>
              </a:rPr>
              <a:t>diminution du volume </a:t>
            </a:r>
            <a:r>
              <a:rPr lang="fr-FR" sz="2400" dirty="0">
                <a:solidFill>
                  <a:srgbClr val="002060"/>
                </a:solidFill>
              </a:rPr>
              <a:t>(plafond surbaissé, par </a:t>
            </a:r>
            <a:r>
              <a:rPr lang="fr-FR" sz="2400" dirty="0" smtClean="0">
                <a:solidFill>
                  <a:srgbClr val="002060"/>
                </a:solidFill>
              </a:rPr>
              <a:t>exemple)</a:t>
            </a:r>
          </a:p>
          <a:p>
            <a:pPr algn="just"/>
            <a:endParaRPr lang="fr-FR" sz="2400" dirty="0" smtClean="0">
              <a:solidFill>
                <a:srgbClr val="002060"/>
              </a:solidFill>
            </a:endParaRPr>
          </a:p>
          <a:p>
            <a:pPr marL="285750" indent="-285750" algn="just">
              <a:buFontTx/>
              <a:buChar char="-"/>
            </a:pPr>
            <a:r>
              <a:rPr lang="fr-FR" sz="2400" dirty="0" smtClean="0">
                <a:solidFill>
                  <a:srgbClr val="002060"/>
                </a:solidFill>
              </a:rPr>
              <a:t>une </a:t>
            </a:r>
            <a:r>
              <a:rPr lang="fr-FR" sz="2400" b="1" dirty="0">
                <a:solidFill>
                  <a:srgbClr val="002060"/>
                </a:solidFill>
              </a:rPr>
              <a:t>augmentation de la surface d’absorption équivalente</a:t>
            </a:r>
            <a:r>
              <a:rPr lang="fr-FR" sz="2400" dirty="0">
                <a:solidFill>
                  <a:srgbClr val="002060"/>
                </a:solidFill>
              </a:rPr>
              <a:t>. Pour augmenter cette dernière, une solution possible consiste à recouvrir certaines surfaces (parois, plafond) à l’aide d’un isolant acoustique dont le coefficient d’absorption acoustique est plus important que celui du matériau initial.</a:t>
            </a:r>
          </a:p>
        </p:txBody>
      </p:sp>
      <mc:AlternateContent xmlns:mc="http://schemas.openxmlformats.org/markup-compatibility/2006" xmlns:a14="http://schemas.microsoft.com/office/drawing/2010/main">
        <mc:Choice Requires="a14">
          <p:sp>
            <p:nvSpPr>
              <p:cNvPr id="8" name="Rectangle 7"/>
              <p:cNvSpPr/>
              <p:nvPr/>
            </p:nvSpPr>
            <p:spPr>
              <a:xfrm>
                <a:off x="1918587" y="2009225"/>
                <a:ext cx="5322354" cy="701859"/>
              </a:xfrm>
              <a:prstGeom prst="rect">
                <a:avLst/>
              </a:prstGeom>
            </p:spPr>
            <p:txBody>
              <a:bodyPr wrap="none">
                <a:spAutoFit/>
              </a:bodyPr>
              <a:lstStyle/>
              <a:p>
                <a:r>
                  <a:rPr lang="fr-FR" sz="2800" i="1" dirty="0" smtClean="0">
                    <a:solidFill>
                      <a:srgbClr val="002060"/>
                    </a:solidFill>
                  </a:rPr>
                  <a:t>TR</a:t>
                </a:r>
                <a:r>
                  <a:rPr lang="fr-FR" sz="2800" dirty="0">
                    <a:solidFill>
                      <a:srgbClr val="002060"/>
                    </a:solidFill>
                  </a:rPr>
                  <a:t> = 0,16 × </a:t>
                </a:r>
                <a14:m>
                  <m:oMath xmlns:m="http://schemas.openxmlformats.org/officeDocument/2006/math">
                    <m:f>
                      <m:fPr>
                        <m:ctrlPr>
                          <a:rPr lang="fr-FR" sz="2800" i="1" smtClean="0">
                            <a:solidFill>
                              <a:srgbClr val="002060"/>
                            </a:solidFill>
                            <a:latin typeface="Cambria Math" panose="02040503050406030204" pitchFamily="18" charset="0"/>
                          </a:rPr>
                        </m:ctrlPr>
                      </m:fPr>
                      <m:num>
                        <m:r>
                          <a:rPr lang="fr-FR" sz="2800" b="0" i="1" smtClean="0">
                            <a:solidFill>
                              <a:srgbClr val="002060"/>
                            </a:solidFill>
                            <a:latin typeface="Cambria Math"/>
                          </a:rPr>
                          <m:t>𝑉</m:t>
                        </m:r>
                      </m:num>
                      <m:den>
                        <m:r>
                          <a:rPr lang="fr-FR" sz="2800" b="0" i="1" smtClean="0">
                            <a:solidFill>
                              <a:srgbClr val="002060"/>
                            </a:solidFill>
                            <a:latin typeface="Cambria Math"/>
                          </a:rPr>
                          <m:t>𝐴</m:t>
                        </m:r>
                      </m:den>
                    </m:f>
                  </m:oMath>
                </a14:m>
                <a:r>
                  <a:rPr lang="fr-FR" sz="2800" dirty="0" smtClean="0">
                    <a:solidFill>
                      <a:srgbClr val="002060"/>
                    </a:solidFill>
                  </a:rPr>
                  <a:t> </a:t>
                </a:r>
                <a:r>
                  <a:rPr lang="fr-FR" sz="2800" dirty="0">
                    <a:solidFill>
                      <a:srgbClr val="002060"/>
                    </a:solidFill>
                  </a:rPr>
                  <a:t> </a:t>
                </a:r>
                <a:r>
                  <a:rPr lang="fr-FR" sz="2800" dirty="0" smtClean="0">
                    <a:solidFill>
                      <a:srgbClr val="002060"/>
                    </a:solidFill>
                  </a:rPr>
                  <a:t>    avec   </a:t>
                </a:r>
                <a:r>
                  <a:rPr lang="fr-FR" sz="2800" i="1" dirty="0">
                    <a:solidFill>
                      <a:srgbClr val="002060"/>
                    </a:solidFill>
                  </a:rPr>
                  <a:t>A</a:t>
                </a:r>
                <a:r>
                  <a:rPr lang="fr-FR" sz="2800" dirty="0">
                    <a:solidFill>
                      <a:srgbClr val="002060"/>
                    </a:solidFill>
                  </a:rPr>
                  <a:t> =   </a:t>
                </a:r>
                <a:r>
                  <a:rPr lang="fr-FR" sz="2800" dirty="0" smtClean="0">
                    <a:solidFill>
                      <a:srgbClr val="002060"/>
                    </a:solidFill>
                    <a:sym typeface="Symbol"/>
                  </a:rPr>
                  <a:t> </a:t>
                </a:r>
                <a:r>
                  <a:rPr lang="fr-FR" sz="2800" i="1" dirty="0" smtClean="0">
                    <a:solidFill>
                      <a:srgbClr val="002060"/>
                    </a:solidFill>
                  </a:rPr>
                  <a:t>A</a:t>
                </a:r>
                <a:r>
                  <a:rPr lang="fr-FR" sz="2800" baseline="-25000" dirty="0" smtClean="0">
                    <a:solidFill>
                      <a:srgbClr val="002060"/>
                    </a:solidFill>
                  </a:rPr>
                  <a:t>i</a:t>
                </a:r>
                <a:r>
                  <a:rPr lang="fr-FR" sz="2800" dirty="0" smtClean="0">
                    <a:solidFill>
                      <a:srgbClr val="002060"/>
                    </a:solidFill>
                  </a:rPr>
                  <a:t> </a:t>
                </a:r>
                <a:r>
                  <a:rPr lang="fr-FR" sz="2800" dirty="0">
                    <a:solidFill>
                      <a:srgbClr val="002060"/>
                    </a:solidFill>
                  </a:rPr>
                  <a:t>× α</a:t>
                </a:r>
                <a:r>
                  <a:rPr lang="fr-FR" sz="2800" baseline="-25000" dirty="0">
                    <a:solidFill>
                      <a:srgbClr val="002060"/>
                    </a:solidFill>
                  </a:rPr>
                  <a:t>i</a:t>
                </a:r>
                <a:endParaRPr lang="fr-FR" sz="2800" dirty="0">
                  <a:solidFill>
                    <a:srgbClr val="002060"/>
                  </a:solidFill>
                </a:endParaRPr>
              </a:p>
            </p:txBody>
          </p:sp>
        </mc:Choice>
        <mc:Fallback xmlns="">
          <p:sp>
            <p:nvSpPr>
              <p:cNvPr id="8" name="Rectangle 7"/>
              <p:cNvSpPr>
                <a:spLocks noRot="1" noChangeAspect="1" noMove="1" noResize="1" noEditPoints="1" noAdjustHandles="1" noChangeArrowheads="1" noChangeShapeType="1" noTextEdit="1"/>
              </p:cNvSpPr>
              <p:nvPr/>
            </p:nvSpPr>
            <p:spPr>
              <a:xfrm>
                <a:off x="1918587" y="2009225"/>
                <a:ext cx="5322354" cy="701859"/>
              </a:xfrm>
              <a:prstGeom prst="rect">
                <a:avLst/>
              </a:prstGeom>
              <a:blipFill rotWithShape="1">
                <a:blip r:embed="rId2"/>
                <a:stretch>
                  <a:fillRect l="-2405" r="-344" b="-12174"/>
                </a:stretch>
              </a:blipFill>
            </p:spPr>
            <p:txBody>
              <a:bodyPr/>
              <a:lstStyle/>
              <a:p>
                <a:r>
                  <a:rPr lang="fr-FR">
                    <a:noFill/>
                  </a:rPr>
                  <a:t> </a:t>
                </a:r>
              </a:p>
            </p:txBody>
          </p:sp>
        </mc:Fallback>
      </mc:AlternateContent>
      <p:sp>
        <p:nvSpPr>
          <p:cNvPr id="13" name="ZoneTexte 12"/>
          <p:cNvSpPr txBox="1"/>
          <p:nvPr/>
        </p:nvSpPr>
        <p:spPr>
          <a:xfrm>
            <a:off x="6181193" y="1716937"/>
            <a:ext cx="2664296" cy="584775"/>
          </a:xfrm>
          <a:prstGeom prst="rect">
            <a:avLst/>
          </a:prstGeom>
          <a:noFill/>
        </p:spPr>
        <p:txBody>
          <a:bodyPr wrap="square" rtlCol="0">
            <a:spAutoFit/>
          </a:bodyPr>
          <a:lstStyle/>
          <a:p>
            <a:r>
              <a:rPr lang="fr-FR" sz="3200" b="1" dirty="0" smtClean="0">
                <a:solidFill>
                  <a:schemeClr val="tx2"/>
                </a:solidFill>
              </a:rPr>
              <a:t>Sur 3 points</a:t>
            </a:r>
            <a:endParaRPr lang="fr-FR" sz="3200" b="1" dirty="0">
              <a:solidFill>
                <a:schemeClr val="tx2"/>
              </a:solidFill>
            </a:endParaRPr>
          </a:p>
        </p:txBody>
      </p:sp>
      <p:sp>
        <p:nvSpPr>
          <p:cNvPr id="14" name="ZoneTexte 13"/>
          <p:cNvSpPr txBox="1"/>
          <p:nvPr/>
        </p:nvSpPr>
        <p:spPr>
          <a:xfrm>
            <a:off x="6843453" y="3732282"/>
            <a:ext cx="1368152" cy="369332"/>
          </a:xfrm>
          <a:prstGeom prst="rect">
            <a:avLst/>
          </a:prstGeom>
          <a:noFill/>
        </p:spPr>
        <p:txBody>
          <a:bodyPr wrap="square" rtlCol="0">
            <a:spAutoFit/>
          </a:bodyPr>
          <a:lstStyle/>
          <a:p>
            <a:r>
              <a:rPr lang="fr-FR" b="1" dirty="0" smtClean="0">
                <a:solidFill>
                  <a:schemeClr val="tx2"/>
                </a:solidFill>
              </a:rPr>
              <a:t>1,5 point</a:t>
            </a:r>
            <a:endParaRPr lang="fr-FR" b="1" dirty="0">
              <a:solidFill>
                <a:schemeClr val="tx2"/>
              </a:solidFill>
            </a:endParaRPr>
          </a:p>
        </p:txBody>
      </p:sp>
      <p:sp>
        <p:nvSpPr>
          <p:cNvPr id="15" name="ZoneTexte 14"/>
          <p:cNvSpPr txBox="1"/>
          <p:nvPr/>
        </p:nvSpPr>
        <p:spPr>
          <a:xfrm>
            <a:off x="6962452" y="5942738"/>
            <a:ext cx="1368152" cy="369332"/>
          </a:xfrm>
          <a:prstGeom prst="rect">
            <a:avLst/>
          </a:prstGeom>
          <a:noFill/>
        </p:spPr>
        <p:txBody>
          <a:bodyPr wrap="square" rtlCol="0">
            <a:spAutoFit/>
          </a:bodyPr>
          <a:lstStyle/>
          <a:p>
            <a:r>
              <a:rPr lang="fr-FR" b="1" dirty="0" smtClean="0">
                <a:solidFill>
                  <a:schemeClr val="tx2"/>
                </a:solidFill>
              </a:rPr>
              <a:t>1,5 point</a:t>
            </a:r>
            <a:endParaRPr lang="fr-FR" b="1" dirty="0">
              <a:solidFill>
                <a:schemeClr val="tx2"/>
              </a:solidFill>
            </a:endParaRPr>
          </a:p>
        </p:txBody>
      </p:sp>
      <p:pic>
        <p:nvPicPr>
          <p:cNvPr id="16" name="Imag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15888"/>
            <a:ext cx="143986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Imag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214313"/>
            <a:ext cx="38258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5231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0" y="692696"/>
            <a:ext cx="9144000" cy="159702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fr-FR" altLang="fr-FR" sz="2000" b="1" dirty="0" smtClean="0">
                <a:solidFill>
                  <a:srgbClr val="002060"/>
                </a:solidFill>
              </a:rPr>
              <a:t>2. </a:t>
            </a:r>
            <a:r>
              <a:rPr lang="fr-FR" sz="2000" dirty="0">
                <a:solidFill>
                  <a:srgbClr val="002060"/>
                </a:solidFill>
              </a:rPr>
              <a:t>Proposer et mettre en œuvre un protocole expérimental permettant de déterminer la durée de réverbération de la salle 305. </a:t>
            </a:r>
          </a:p>
          <a:p>
            <a:endParaRPr lang="fr-FR" altLang="fr-FR" sz="2000" b="1" dirty="0"/>
          </a:p>
        </p:txBody>
      </p:sp>
      <p:sp>
        <p:nvSpPr>
          <p:cNvPr id="7" name="Rectangle 6"/>
          <p:cNvSpPr/>
          <p:nvPr/>
        </p:nvSpPr>
        <p:spPr>
          <a:xfrm>
            <a:off x="627490" y="2924944"/>
            <a:ext cx="7992888" cy="2677656"/>
          </a:xfrm>
          <a:prstGeom prst="rect">
            <a:avLst/>
          </a:prstGeom>
        </p:spPr>
        <p:txBody>
          <a:bodyPr wrap="square">
            <a:spAutoFit/>
          </a:bodyPr>
          <a:lstStyle/>
          <a:p>
            <a:pPr algn="just"/>
            <a:r>
              <a:rPr lang="fr-FR" dirty="0" smtClean="0"/>
              <a:t> </a:t>
            </a:r>
            <a:r>
              <a:rPr lang="fr-FR" sz="2400" dirty="0" smtClean="0">
                <a:solidFill>
                  <a:srgbClr val="002060"/>
                </a:solidFill>
              </a:rPr>
              <a:t>A l’aide du capteur sonomètre, de l’interface et de l’ordinateur, on enregistre le signal correspondant au son émis par l’éclatement d’un ballon de baudruche.</a:t>
            </a:r>
          </a:p>
          <a:p>
            <a:pPr algn="just"/>
            <a:r>
              <a:rPr lang="fr-FR" sz="2400" dirty="0" smtClean="0">
                <a:solidFill>
                  <a:srgbClr val="002060"/>
                </a:solidFill>
              </a:rPr>
              <a:t>A partir de l’enregistrement, on pourra déterminer la durée de réverbération de cette salle qui est </a:t>
            </a:r>
            <a:r>
              <a:rPr lang="fr-FR" sz="2400" dirty="0">
                <a:solidFill>
                  <a:srgbClr val="002060"/>
                </a:solidFill>
              </a:rPr>
              <a:t>la durée </a:t>
            </a:r>
            <a:r>
              <a:rPr lang="fr-FR" sz="2400" dirty="0" smtClean="0">
                <a:solidFill>
                  <a:srgbClr val="002060"/>
                </a:solidFill>
              </a:rPr>
              <a:t>(en s) </a:t>
            </a:r>
            <a:r>
              <a:rPr lang="fr-FR" sz="2400" dirty="0">
                <a:solidFill>
                  <a:srgbClr val="002060"/>
                </a:solidFill>
              </a:rPr>
              <a:t>que met le son pour que son niveau </a:t>
            </a:r>
            <a:r>
              <a:rPr lang="fr-FR" sz="2400" dirty="0" smtClean="0">
                <a:solidFill>
                  <a:srgbClr val="002060"/>
                </a:solidFill>
              </a:rPr>
              <a:t>d'intensité sonore </a:t>
            </a:r>
            <a:r>
              <a:rPr lang="fr-FR" sz="2400" dirty="0">
                <a:solidFill>
                  <a:srgbClr val="002060"/>
                </a:solidFill>
              </a:rPr>
              <a:t>diminue de 60dB après interruption de la source sonore.</a:t>
            </a:r>
          </a:p>
        </p:txBody>
      </p:sp>
      <p:sp>
        <p:nvSpPr>
          <p:cNvPr id="13" name="ZoneTexte 12"/>
          <p:cNvSpPr txBox="1"/>
          <p:nvPr/>
        </p:nvSpPr>
        <p:spPr>
          <a:xfrm>
            <a:off x="6300192" y="1687868"/>
            <a:ext cx="2664296" cy="584775"/>
          </a:xfrm>
          <a:prstGeom prst="rect">
            <a:avLst/>
          </a:prstGeom>
          <a:noFill/>
        </p:spPr>
        <p:txBody>
          <a:bodyPr wrap="square" rtlCol="0">
            <a:spAutoFit/>
          </a:bodyPr>
          <a:lstStyle/>
          <a:p>
            <a:r>
              <a:rPr lang="fr-FR" sz="3200" b="1" dirty="0" smtClean="0">
                <a:solidFill>
                  <a:schemeClr val="tx2"/>
                </a:solidFill>
              </a:rPr>
              <a:t>Sur </a:t>
            </a:r>
            <a:r>
              <a:rPr lang="fr-FR" sz="3200" b="1" dirty="0">
                <a:solidFill>
                  <a:schemeClr val="tx2"/>
                </a:solidFill>
              </a:rPr>
              <a:t>2</a:t>
            </a:r>
            <a:r>
              <a:rPr lang="fr-FR" sz="3200" b="1" dirty="0" smtClean="0">
                <a:solidFill>
                  <a:schemeClr val="tx2"/>
                </a:solidFill>
              </a:rPr>
              <a:t> points</a:t>
            </a:r>
            <a:endParaRPr lang="fr-FR" sz="3200" b="1" dirty="0">
              <a:solidFill>
                <a:schemeClr val="tx2"/>
              </a:solidFill>
            </a:endParaRPr>
          </a:p>
        </p:txBody>
      </p:sp>
      <p:pic>
        <p:nvPicPr>
          <p:cNvPr id="9" name="Imag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15888"/>
            <a:ext cx="143986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214313"/>
            <a:ext cx="38258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8092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a:spLocks noChangeArrowheads="1"/>
          </p:cNvSpPr>
          <p:nvPr/>
        </p:nvSpPr>
        <p:spPr bwMode="auto">
          <a:xfrm>
            <a:off x="153574" y="1268760"/>
            <a:ext cx="8793162" cy="3847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fr-FR" altLang="fr-FR" sz="4000" b="1" dirty="0">
                <a:solidFill>
                  <a:srgbClr val="002060"/>
                </a:solidFill>
              </a:rPr>
              <a:t>Problème</a:t>
            </a:r>
            <a:r>
              <a:rPr lang="fr-FR" altLang="fr-FR" sz="3600" dirty="0">
                <a:solidFill>
                  <a:srgbClr val="002060"/>
                </a:solidFill>
              </a:rPr>
              <a:t> :</a:t>
            </a:r>
          </a:p>
          <a:p>
            <a:endParaRPr lang="fr-FR" altLang="fr-FR" dirty="0">
              <a:solidFill>
                <a:srgbClr val="002060"/>
              </a:solidFill>
            </a:endParaRPr>
          </a:p>
          <a:p>
            <a:endParaRPr lang="fr-FR" altLang="fr-FR" dirty="0">
              <a:solidFill>
                <a:srgbClr val="002060"/>
              </a:solidFill>
            </a:endParaRPr>
          </a:p>
          <a:p>
            <a:r>
              <a:rPr lang="fr-FR" sz="2400" b="1" dirty="0">
                <a:solidFill>
                  <a:srgbClr val="002060"/>
                </a:solidFill>
              </a:rPr>
              <a:t>Le matériau facturé pour ce faux plafond </a:t>
            </a:r>
            <a:r>
              <a:rPr lang="fr-FR" sz="2400" b="1" dirty="0" err="1">
                <a:solidFill>
                  <a:srgbClr val="002060"/>
                </a:solidFill>
              </a:rPr>
              <a:t>a-t-il</a:t>
            </a:r>
            <a:r>
              <a:rPr lang="fr-FR" sz="2400" b="1" dirty="0">
                <a:solidFill>
                  <a:srgbClr val="002060"/>
                </a:solidFill>
              </a:rPr>
              <a:t> vraiment été installé par l’entreprise ?</a:t>
            </a:r>
            <a:endParaRPr lang="fr-FR" sz="2400" dirty="0">
              <a:solidFill>
                <a:srgbClr val="002060"/>
              </a:solidFill>
            </a:endParaRPr>
          </a:p>
          <a:p>
            <a:pPr algn="just"/>
            <a:endParaRPr lang="fr-FR" altLang="fr-FR" sz="2400" dirty="0">
              <a:solidFill>
                <a:srgbClr val="002060"/>
              </a:solidFill>
            </a:endParaRPr>
          </a:p>
          <a:p>
            <a:pPr algn="just"/>
            <a:r>
              <a:rPr lang="fr-FR" altLang="fr-FR" sz="2400" i="1" dirty="0" smtClean="0">
                <a:solidFill>
                  <a:srgbClr val="002060"/>
                </a:solidFill>
              </a:rPr>
              <a:t>Le candidat est invité à prendre des initiatives et à présenter la démarche suivie même si elle n’a pas abouti. La démarche suivie est évaluée et nécessite </a:t>
            </a:r>
            <a:r>
              <a:rPr lang="fr-FR" altLang="fr-FR" sz="2400" i="1" dirty="0">
                <a:solidFill>
                  <a:srgbClr val="002060"/>
                </a:solidFill>
              </a:rPr>
              <a:t>d’être correctement présentée.</a:t>
            </a:r>
          </a:p>
          <a:p>
            <a:pPr algn="just"/>
            <a:endParaRPr lang="fr-FR" altLang="fr-FR" sz="2400" dirty="0"/>
          </a:p>
        </p:txBody>
      </p:sp>
      <p:pic>
        <p:nvPicPr>
          <p:cNvPr id="3" name="Imag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15888"/>
            <a:ext cx="143986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214313"/>
            <a:ext cx="38258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52315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txBox="1">
            <a:spLocks/>
          </p:cNvSpPr>
          <p:nvPr/>
        </p:nvSpPr>
        <p:spPr>
          <a:xfrm>
            <a:off x="443317" y="1268760"/>
            <a:ext cx="8229600" cy="417889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31800" indent="-323850" algn="ctr">
              <a:buSzPct val="45000"/>
              <a:buFont typeface="StarSymbol"/>
              <a:buNone/>
            </a:pPr>
            <a:r>
              <a:rPr lang="fr-FR" altLang="fr-FR" b="1" u="sng" dirty="0" smtClean="0">
                <a:solidFill>
                  <a:srgbClr val="FF0000"/>
                </a:solidFill>
                <a:latin typeface="Calibri" pitchFamily="34" charset="0"/>
                <a:ea typeface="Microsoft YaHei" pitchFamily="34" charset="-122"/>
                <a:cs typeface="Mangal" pitchFamily="18" charset="0"/>
              </a:rPr>
              <a:t>Quelques remarques préliminaires</a:t>
            </a:r>
          </a:p>
          <a:p>
            <a:pPr marL="431800" indent="-323850" algn="ctr">
              <a:buSzPct val="45000"/>
              <a:buFont typeface="StarSymbol"/>
              <a:buNone/>
            </a:pPr>
            <a:endParaRPr lang="fr-FR" altLang="fr-FR" b="1" dirty="0" smtClean="0">
              <a:latin typeface="Calibri" pitchFamily="34" charset="0"/>
              <a:ea typeface="Microsoft YaHei" pitchFamily="34" charset="-122"/>
              <a:cs typeface="Mangal" pitchFamily="18" charset="0"/>
            </a:endParaRPr>
          </a:p>
          <a:p>
            <a:pPr marL="431800" indent="-323850" algn="just">
              <a:buSzPct val="45000"/>
              <a:buFont typeface="StarSymbol"/>
              <a:buChar char="●"/>
            </a:pPr>
            <a:r>
              <a:rPr lang="fr-FR" altLang="fr-FR" sz="2600" dirty="0" smtClean="0">
                <a:solidFill>
                  <a:srgbClr val="002060"/>
                </a:solidFill>
                <a:latin typeface="Calibri" pitchFamily="34" charset="0"/>
                <a:ea typeface="Microsoft YaHei" pitchFamily="34" charset="-122"/>
                <a:cs typeface="Mangal" pitchFamily="18" charset="0"/>
              </a:rPr>
              <a:t>Chaque compétence s'évalue sur </a:t>
            </a:r>
            <a:r>
              <a:rPr lang="fr-FR" altLang="fr-FR" sz="2600" u="sng" dirty="0" smtClean="0">
                <a:solidFill>
                  <a:srgbClr val="002060"/>
                </a:solidFill>
                <a:latin typeface="Calibri" pitchFamily="34" charset="0"/>
                <a:ea typeface="Microsoft YaHei" pitchFamily="34" charset="-122"/>
                <a:cs typeface="Mangal" pitchFamily="18" charset="0"/>
              </a:rPr>
              <a:t>la globalité</a:t>
            </a:r>
            <a:r>
              <a:rPr lang="fr-FR" altLang="fr-FR" sz="2600" dirty="0" smtClean="0">
                <a:solidFill>
                  <a:srgbClr val="002060"/>
                </a:solidFill>
                <a:latin typeface="Calibri" pitchFamily="34" charset="0"/>
                <a:ea typeface="Microsoft YaHei" pitchFamily="34" charset="-122"/>
                <a:cs typeface="Mangal" pitchFamily="18" charset="0"/>
              </a:rPr>
              <a:t> de l’exercice ce qui nécessite de lire l'exercice </a:t>
            </a:r>
            <a:r>
              <a:rPr lang="fr-FR" altLang="fr-FR" sz="2600" u="sng" dirty="0" smtClean="0">
                <a:solidFill>
                  <a:srgbClr val="002060"/>
                </a:solidFill>
                <a:latin typeface="Calibri" pitchFamily="34" charset="0"/>
                <a:ea typeface="Microsoft YaHei" pitchFamily="34" charset="-122"/>
                <a:cs typeface="Mangal" pitchFamily="18" charset="0"/>
              </a:rPr>
              <a:t>dans son intégralité</a:t>
            </a:r>
            <a:r>
              <a:rPr lang="fr-FR" altLang="fr-FR" sz="2600" dirty="0" smtClean="0">
                <a:solidFill>
                  <a:srgbClr val="002060"/>
                </a:solidFill>
                <a:latin typeface="Calibri" pitchFamily="34" charset="0"/>
                <a:ea typeface="Microsoft YaHei" pitchFamily="34" charset="-122"/>
                <a:cs typeface="Mangal" pitchFamily="18" charset="0"/>
              </a:rPr>
              <a:t> avant de débuter l'évaluation.</a:t>
            </a:r>
          </a:p>
          <a:p>
            <a:pPr marL="431800" indent="-323850" algn="just">
              <a:buSzPct val="45000"/>
              <a:buFont typeface="StarSymbol"/>
              <a:buChar char="●"/>
            </a:pPr>
            <a:r>
              <a:rPr lang="fr-FR" altLang="fr-FR" sz="2600" dirty="0" smtClean="0">
                <a:solidFill>
                  <a:srgbClr val="002060"/>
                </a:solidFill>
                <a:latin typeface="Calibri" pitchFamily="34" charset="0"/>
                <a:ea typeface="Microsoft YaHei" pitchFamily="34" charset="-122"/>
                <a:cs typeface="Mangal" pitchFamily="18" charset="0"/>
              </a:rPr>
              <a:t>On n’attend pas que l’élève ait forcément analysé le sujet avant d’avoir réalisé les calculs. Il peut avoir testé des pistes de calculs pour ensuite ordonner sa pensée et analyser le problème.</a:t>
            </a:r>
          </a:p>
          <a:p>
            <a:pPr marL="431800" indent="-323850" algn="just">
              <a:buSzPct val="45000"/>
              <a:buFont typeface="StarSymbol"/>
              <a:buChar char="●"/>
            </a:pPr>
            <a:endParaRPr lang="fr-FR" altLang="fr-FR" sz="2600" dirty="0">
              <a:latin typeface="Calibri" pitchFamily="34" charset="0"/>
              <a:ea typeface="Microsoft YaHei" pitchFamily="34" charset="-122"/>
              <a:cs typeface="Mangal" pitchFamily="18" charset="0"/>
            </a:endParaRPr>
          </a:p>
          <a:p>
            <a:pPr marL="107950" indent="0" algn="just">
              <a:buSzPct val="45000"/>
              <a:buNone/>
            </a:pPr>
            <a:endParaRPr lang="fr-FR" altLang="fr-FR" sz="2600" dirty="0" smtClean="0">
              <a:latin typeface="Calibri" pitchFamily="34" charset="0"/>
              <a:ea typeface="Microsoft YaHei" pitchFamily="34" charset="-122"/>
              <a:cs typeface="Mangal" pitchFamily="18" charset="0"/>
            </a:endParaRPr>
          </a:p>
        </p:txBody>
      </p:sp>
      <p:pic>
        <p:nvPicPr>
          <p:cNvPr id="3" name="Imag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15888"/>
            <a:ext cx="143986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214313"/>
            <a:ext cx="38258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94306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txBox="1">
            <a:spLocks/>
          </p:cNvSpPr>
          <p:nvPr/>
        </p:nvSpPr>
        <p:spPr>
          <a:xfrm>
            <a:off x="457200" y="503238"/>
            <a:ext cx="8229600" cy="566102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31800" indent="-323850" algn="ctr">
              <a:buSzPct val="45000"/>
              <a:buFont typeface="StarSymbol"/>
              <a:buNone/>
            </a:pPr>
            <a:endParaRPr lang="fr-FR" altLang="fr-FR" b="1" u="sng" dirty="0" smtClean="0">
              <a:solidFill>
                <a:srgbClr val="FF0000"/>
              </a:solidFill>
              <a:latin typeface="Calibri" pitchFamily="34" charset="0"/>
              <a:ea typeface="Microsoft YaHei" pitchFamily="34" charset="-122"/>
              <a:cs typeface="Mangal" pitchFamily="18" charset="0"/>
            </a:endParaRPr>
          </a:p>
          <a:p>
            <a:pPr marL="431800" indent="-323850" algn="ctr">
              <a:buSzPct val="45000"/>
              <a:buFont typeface="StarSymbol"/>
              <a:buNone/>
            </a:pPr>
            <a:r>
              <a:rPr lang="fr-FR" altLang="fr-FR" b="1" u="sng" dirty="0" smtClean="0">
                <a:solidFill>
                  <a:srgbClr val="FF0000"/>
                </a:solidFill>
                <a:latin typeface="Calibri" pitchFamily="34" charset="0"/>
                <a:ea typeface="Microsoft YaHei" pitchFamily="34" charset="-122"/>
                <a:cs typeface="Mangal" pitchFamily="18" charset="0"/>
              </a:rPr>
              <a:t>Quelques remarques préliminaires</a:t>
            </a:r>
          </a:p>
          <a:p>
            <a:pPr marL="107950" indent="0" algn="just">
              <a:buSzPct val="45000"/>
              <a:buNone/>
            </a:pPr>
            <a:endParaRPr lang="fr-FR" altLang="fr-FR" sz="2600" dirty="0" smtClean="0">
              <a:latin typeface="Calibri" pitchFamily="34" charset="0"/>
              <a:ea typeface="Microsoft YaHei" pitchFamily="34" charset="-122"/>
              <a:cs typeface="Mangal" pitchFamily="18" charset="0"/>
            </a:endParaRPr>
          </a:p>
          <a:p>
            <a:pPr marL="431800" indent="-323850" algn="just">
              <a:buSzPct val="45000"/>
              <a:buFont typeface="StarSymbol"/>
              <a:buChar char="●"/>
            </a:pPr>
            <a:endParaRPr lang="fr-FR" altLang="fr-FR" sz="2600" dirty="0" smtClean="0">
              <a:latin typeface="Calibri" pitchFamily="34" charset="0"/>
              <a:ea typeface="Microsoft YaHei" pitchFamily="34" charset="-122"/>
              <a:cs typeface="Mangal" pitchFamily="18" charset="0"/>
            </a:endParaRPr>
          </a:p>
          <a:p>
            <a:pPr marL="107950" indent="0" algn="just">
              <a:buSzPct val="45000"/>
              <a:buNone/>
            </a:pPr>
            <a:endParaRPr lang="fr-FR" altLang="fr-FR" sz="2600" dirty="0">
              <a:latin typeface="Calibri" pitchFamily="34" charset="0"/>
              <a:ea typeface="Microsoft YaHei" pitchFamily="34" charset="-122"/>
              <a:cs typeface="Mangal" pitchFamily="18" charset="0"/>
            </a:endParaRPr>
          </a:p>
        </p:txBody>
      </p:sp>
      <p:graphicFrame>
        <p:nvGraphicFramePr>
          <p:cNvPr id="4" name="Tableau 3"/>
          <p:cNvGraphicFramePr>
            <a:graphicFrameLocks noGrp="1"/>
          </p:cNvGraphicFramePr>
          <p:nvPr>
            <p:extLst>
              <p:ext uri="{D42A27DB-BD31-4B8C-83A1-F6EECF244321}">
                <p14:modId xmlns:p14="http://schemas.microsoft.com/office/powerpoint/2010/main" val="1437428550"/>
              </p:ext>
            </p:extLst>
          </p:nvPr>
        </p:nvGraphicFramePr>
        <p:xfrm>
          <a:off x="981436" y="2276872"/>
          <a:ext cx="7181127" cy="3456961"/>
        </p:xfrm>
        <a:graphic>
          <a:graphicData uri="http://schemas.openxmlformats.org/drawingml/2006/table">
            <a:tbl>
              <a:tblPr>
                <a:tableStyleId>{5940675A-B579-460E-94D1-54222C63F5DA}</a:tableStyleId>
              </a:tblPr>
              <a:tblGrid>
                <a:gridCol w="3980112"/>
                <a:gridCol w="864096"/>
                <a:gridCol w="792088"/>
                <a:gridCol w="864096"/>
                <a:gridCol w="680735"/>
              </a:tblGrid>
              <a:tr h="360057">
                <a:tc rowSpan="3">
                  <a:txBody>
                    <a:bodyPr/>
                    <a:lstStyle/>
                    <a:p>
                      <a:pPr algn="ctr">
                        <a:spcAft>
                          <a:spcPts val="0"/>
                        </a:spcAft>
                      </a:pPr>
                      <a:r>
                        <a:rPr lang="fr-FR" sz="4400" b="1" kern="150" dirty="0" smtClean="0">
                          <a:solidFill>
                            <a:srgbClr val="002060"/>
                          </a:solidFill>
                          <a:effectLst/>
                          <a:latin typeface="Times New Roman" panose="02020603050405020304" pitchFamily="18" charset="0"/>
                          <a:cs typeface="Times New Roman" panose="02020603050405020304" pitchFamily="18" charset="0"/>
                        </a:rPr>
                        <a:t>Problème</a:t>
                      </a:r>
                      <a:endParaRPr lang="fr-FR" sz="4400" b="1"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40087" marR="40087" marT="40087" marB="40087" anchor="ctr"/>
                </a:tc>
                <a:tc gridSpan="4">
                  <a:txBody>
                    <a:bodyPr/>
                    <a:lstStyle/>
                    <a:p>
                      <a:pPr algn="ctr">
                        <a:spcAft>
                          <a:spcPts val="0"/>
                        </a:spcAft>
                      </a:pPr>
                      <a:r>
                        <a:rPr lang="fr-FR" sz="1600" b="1" kern="150" dirty="0" smtClean="0">
                          <a:solidFill>
                            <a:srgbClr val="002060"/>
                          </a:solidFill>
                          <a:effectLst/>
                          <a:latin typeface="Times New Roman" panose="02020603050405020304" pitchFamily="18" charset="0"/>
                          <a:cs typeface="Times New Roman" panose="02020603050405020304" pitchFamily="18" charset="0"/>
                        </a:rPr>
                        <a:t>15 points </a:t>
                      </a:r>
                      <a:endParaRPr lang="fr-FR" sz="1600" b="1"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40087" marR="40087" marT="40087" marB="40087"/>
                </a:tc>
                <a:tc hMerge="1">
                  <a:txBody>
                    <a:bodyPr/>
                    <a:lstStyle/>
                    <a:p>
                      <a:endParaRPr lang="fr-FR"/>
                    </a:p>
                  </a:txBody>
                  <a:tcPr/>
                </a:tc>
                <a:tc hMerge="1">
                  <a:txBody>
                    <a:bodyPr/>
                    <a:lstStyle/>
                    <a:p>
                      <a:endParaRPr lang="fr-FR"/>
                    </a:p>
                  </a:txBody>
                  <a:tcPr/>
                </a:tc>
                <a:tc hMerge="1">
                  <a:txBody>
                    <a:bodyPr/>
                    <a:lstStyle/>
                    <a:p>
                      <a:endParaRPr lang="fr-FR"/>
                    </a:p>
                  </a:txBody>
                  <a:tcPr/>
                </a:tc>
              </a:tr>
              <a:tr h="290086">
                <a:tc vMerge="1">
                  <a:txBody>
                    <a:bodyPr/>
                    <a:lstStyle/>
                    <a:p>
                      <a:pPr>
                        <a:spcAft>
                          <a:spcPts val="0"/>
                        </a:spcAft>
                      </a:pPr>
                      <a:endParaRPr lang="fr-FR" sz="1400"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40087" marR="40087" marT="40087" marB="40087"/>
                </a:tc>
                <a:tc>
                  <a:txBody>
                    <a:bodyPr/>
                    <a:lstStyle/>
                    <a:p>
                      <a:pPr algn="ctr">
                        <a:spcAft>
                          <a:spcPts val="0"/>
                        </a:spcAft>
                      </a:pPr>
                      <a:r>
                        <a:rPr lang="fr-FR" sz="1400" b="1" kern="150" dirty="0">
                          <a:solidFill>
                            <a:srgbClr val="002060"/>
                          </a:solidFill>
                          <a:effectLst/>
                          <a:latin typeface="Times New Roman" panose="02020603050405020304" pitchFamily="18" charset="0"/>
                          <a:cs typeface="Times New Roman" panose="02020603050405020304" pitchFamily="18" charset="0"/>
                        </a:rPr>
                        <a:t>A</a:t>
                      </a:r>
                      <a:endParaRPr lang="fr-FR" sz="1400" b="1"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40087" marR="40087" marT="40087" marB="40087"/>
                </a:tc>
                <a:tc>
                  <a:txBody>
                    <a:bodyPr/>
                    <a:lstStyle/>
                    <a:p>
                      <a:pPr algn="ctr">
                        <a:spcAft>
                          <a:spcPts val="0"/>
                        </a:spcAft>
                      </a:pPr>
                      <a:r>
                        <a:rPr lang="fr-FR" sz="1600" b="1" kern="150" dirty="0">
                          <a:solidFill>
                            <a:srgbClr val="002060"/>
                          </a:solidFill>
                          <a:effectLst/>
                          <a:latin typeface="Times New Roman" panose="02020603050405020304" pitchFamily="18" charset="0"/>
                          <a:cs typeface="Times New Roman" panose="02020603050405020304" pitchFamily="18" charset="0"/>
                        </a:rPr>
                        <a:t>B</a:t>
                      </a:r>
                      <a:endParaRPr lang="fr-FR" sz="1600" b="1"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7289" marR="7289" marT="0" marB="0"/>
                </a:tc>
                <a:tc>
                  <a:txBody>
                    <a:bodyPr/>
                    <a:lstStyle/>
                    <a:p>
                      <a:pPr algn="ctr">
                        <a:spcAft>
                          <a:spcPts val="0"/>
                        </a:spcAft>
                      </a:pPr>
                      <a:r>
                        <a:rPr lang="fr-FR" sz="1600" b="1" kern="150" dirty="0">
                          <a:solidFill>
                            <a:srgbClr val="002060"/>
                          </a:solidFill>
                          <a:effectLst/>
                          <a:latin typeface="Times New Roman" panose="02020603050405020304" pitchFamily="18" charset="0"/>
                          <a:cs typeface="Times New Roman" panose="02020603050405020304" pitchFamily="18" charset="0"/>
                        </a:rPr>
                        <a:t>C</a:t>
                      </a:r>
                      <a:endParaRPr lang="fr-FR" sz="1600" b="1"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7289" marR="7289" marT="0" marB="0"/>
                </a:tc>
                <a:tc>
                  <a:txBody>
                    <a:bodyPr/>
                    <a:lstStyle/>
                    <a:p>
                      <a:pPr algn="ctr">
                        <a:spcAft>
                          <a:spcPts val="0"/>
                        </a:spcAft>
                      </a:pPr>
                      <a:r>
                        <a:rPr lang="fr-FR" sz="1600" b="1" kern="150" dirty="0">
                          <a:solidFill>
                            <a:srgbClr val="002060"/>
                          </a:solidFill>
                          <a:effectLst/>
                          <a:latin typeface="Times New Roman" panose="02020603050405020304" pitchFamily="18" charset="0"/>
                          <a:cs typeface="Times New Roman" panose="02020603050405020304" pitchFamily="18" charset="0"/>
                        </a:rPr>
                        <a:t>D</a:t>
                      </a:r>
                      <a:endParaRPr lang="fr-FR" sz="1600" b="1"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7289" marR="7289" marT="0" marB="0"/>
                </a:tc>
              </a:tr>
              <a:tr h="569968">
                <a:tc vMerge="1">
                  <a:txBody>
                    <a:bodyPr/>
                    <a:lstStyle/>
                    <a:p>
                      <a:pPr>
                        <a:spcAft>
                          <a:spcPts val="0"/>
                        </a:spcAft>
                      </a:pPr>
                      <a:endParaRPr lang="fr-FR" sz="1400"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40087" marR="40087" marT="40087" marB="40087"/>
                </a:tc>
                <a:tc gridSpan="4">
                  <a:txBody>
                    <a:bodyPr/>
                    <a:lstStyle/>
                    <a:p>
                      <a:pPr algn="ctr">
                        <a:spcAft>
                          <a:spcPts val="0"/>
                        </a:spcAft>
                      </a:pPr>
                      <a:r>
                        <a:rPr lang="fr-FR" sz="1800" b="1" kern="150" dirty="0">
                          <a:solidFill>
                            <a:srgbClr val="002060"/>
                          </a:solidFill>
                          <a:effectLst/>
                          <a:latin typeface="Times New Roman" panose="02020603050405020304" pitchFamily="18" charset="0"/>
                          <a:cs typeface="Times New Roman" panose="02020603050405020304" pitchFamily="18" charset="0"/>
                        </a:rPr>
                        <a:t>Nombre d’items </a:t>
                      </a:r>
                      <a:r>
                        <a:rPr lang="fr-FR" sz="1800" b="1" kern="150" dirty="0" smtClean="0">
                          <a:solidFill>
                            <a:srgbClr val="002060"/>
                          </a:solidFill>
                          <a:effectLst/>
                          <a:latin typeface="Times New Roman" panose="02020603050405020304" pitchFamily="18" charset="0"/>
                          <a:cs typeface="Times New Roman" panose="02020603050405020304" pitchFamily="18" charset="0"/>
                        </a:rPr>
                        <a:t>validés</a:t>
                      </a:r>
                      <a:endParaRPr lang="fr-FR" sz="1800" b="1"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40087" marR="40087" marT="40087" marB="40087" anchor="ctr"/>
                </a:tc>
                <a:tc hMerge="1">
                  <a:txBody>
                    <a:bodyPr/>
                    <a:lstStyle/>
                    <a:p>
                      <a:endParaRPr lang="fr-FR"/>
                    </a:p>
                  </a:txBody>
                  <a:tcPr/>
                </a:tc>
                <a:tc hMerge="1">
                  <a:txBody>
                    <a:bodyPr/>
                    <a:lstStyle/>
                    <a:p>
                      <a:endParaRPr lang="fr-FR"/>
                    </a:p>
                  </a:txBody>
                  <a:tcPr/>
                </a:tc>
                <a:tc hMerge="1">
                  <a:txBody>
                    <a:bodyPr/>
                    <a:lstStyle/>
                    <a:p>
                      <a:endParaRPr lang="fr-FR"/>
                    </a:p>
                  </a:txBody>
                  <a:tcPr/>
                </a:tc>
              </a:tr>
              <a:tr h="792665">
                <a:tc>
                  <a:txBody>
                    <a:bodyPr/>
                    <a:lstStyle/>
                    <a:p>
                      <a:pPr algn="ctr">
                        <a:spcAft>
                          <a:spcPts val="0"/>
                        </a:spcAft>
                      </a:pPr>
                      <a:r>
                        <a:rPr lang="fr-FR" sz="1400" kern="150" dirty="0">
                          <a:solidFill>
                            <a:srgbClr val="002060"/>
                          </a:solidFill>
                          <a:effectLst/>
                          <a:latin typeface="Times New Roman" panose="02020603050405020304" pitchFamily="18" charset="0"/>
                          <a:cs typeface="Times New Roman" panose="02020603050405020304" pitchFamily="18" charset="0"/>
                        </a:rPr>
                        <a:t> </a:t>
                      </a:r>
                      <a:endParaRPr lang="fr-FR" sz="1400" kern="150" dirty="0">
                        <a:solidFill>
                          <a:srgbClr val="002060"/>
                        </a:solidFill>
                        <a:effectLst/>
                        <a:latin typeface="Times New Roman" panose="02020603050405020304" pitchFamily="18" charset="0"/>
                        <a:ea typeface="Droid Sans Fallback"/>
                        <a:cs typeface="Times New Roman" panose="02020603050405020304" pitchFamily="18" charset="0"/>
                      </a:endParaRPr>
                    </a:p>
                    <a:p>
                      <a:pPr algn="ctr">
                        <a:spcAft>
                          <a:spcPts val="0"/>
                        </a:spcAft>
                      </a:pPr>
                      <a:r>
                        <a:rPr lang="fr-FR" sz="1800" b="1" kern="150" dirty="0" smtClean="0">
                          <a:solidFill>
                            <a:srgbClr val="002060"/>
                          </a:solidFill>
                          <a:effectLst/>
                          <a:latin typeface="Times New Roman" panose="02020603050405020304" pitchFamily="18" charset="0"/>
                          <a:cs typeface="Times New Roman" panose="02020603050405020304" pitchFamily="18" charset="0"/>
                        </a:rPr>
                        <a:t>S'APPROPRIER</a:t>
                      </a:r>
                      <a:r>
                        <a:rPr lang="fr-FR" sz="1800" kern="150" dirty="0">
                          <a:solidFill>
                            <a:srgbClr val="002060"/>
                          </a:solidFill>
                          <a:effectLst/>
                          <a:latin typeface="Times New Roman" panose="02020603050405020304" pitchFamily="18" charset="0"/>
                          <a:cs typeface="Times New Roman" panose="02020603050405020304" pitchFamily="18" charset="0"/>
                        </a:rPr>
                        <a:t> : </a:t>
                      </a:r>
                      <a:r>
                        <a:rPr lang="fr-FR" sz="1800" kern="150" dirty="0" smtClean="0">
                          <a:solidFill>
                            <a:srgbClr val="002060"/>
                          </a:solidFill>
                          <a:effectLst/>
                          <a:latin typeface="Times New Roman" panose="02020603050405020304" pitchFamily="18" charset="0"/>
                          <a:cs typeface="Times New Roman" panose="02020603050405020304" pitchFamily="18" charset="0"/>
                        </a:rPr>
                        <a:t>5</a:t>
                      </a:r>
                      <a:r>
                        <a:rPr lang="fr-FR" sz="1800" kern="150" baseline="0" dirty="0" smtClean="0">
                          <a:solidFill>
                            <a:srgbClr val="002060"/>
                          </a:solidFill>
                          <a:effectLst/>
                          <a:latin typeface="Times New Roman" panose="02020603050405020304" pitchFamily="18" charset="0"/>
                          <a:cs typeface="Times New Roman" panose="02020603050405020304" pitchFamily="18" charset="0"/>
                        </a:rPr>
                        <a:t> </a:t>
                      </a:r>
                      <a:r>
                        <a:rPr lang="fr-FR" sz="1800" kern="150" dirty="0" smtClean="0">
                          <a:solidFill>
                            <a:srgbClr val="002060"/>
                          </a:solidFill>
                          <a:effectLst/>
                          <a:latin typeface="Times New Roman" panose="02020603050405020304" pitchFamily="18" charset="0"/>
                          <a:cs typeface="Times New Roman" panose="02020603050405020304" pitchFamily="18" charset="0"/>
                        </a:rPr>
                        <a:t>items </a:t>
                      </a:r>
                    </a:p>
                  </a:txBody>
                  <a:tcPr marL="40087" marR="40087" marT="40087" marB="40087" anchor="ctr"/>
                </a:tc>
                <a:tc>
                  <a:txBody>
                    <a:bodyPr/>
                    <a:lstStyle/>
                    <a:p>
                      <a:pPr algn="ctr">
                        <a:spcAft>
                          <a:spcPts val="0"/>
                        </a:spcAft>
                      </a:pPr>
                      <a:r>
                        <a:rPr lang="fr-FR" sz="1800" b="1" kern="150" dirty="0" smtClean="0">
                          <a:solidFill>
                            <a:srgbClr val="002060"/>
                          </a:solidFill>
                          <a:effectLst/>
                          <a:latin typeface="Times New Roman" panose="02020603050405020304" pitchFamily="18" charset="0"/>
                          <a:cs typeface="Times New Roman" panose="02020603050405020304" pitchFamily="18" charset="0"/>
                        </a:rPr>
                        <a:t>5</a:t>
                      </a:r>
                      <a:r>
                        <a:rPr lang="fr-FR" sz="1800" b="1" kern="150" baseline="0" dirty="0" smtClean="0">
                          <a:solidFill>
                            <a:srgbClr val="002060"/>
                          </a:solidFill>
                          <a:effectLst/>
                          <a:latin typeface="Times New Roman" panose="02020603050405020304" pitchFamily="18" charset="0"/>
                          <a:cs typeface="Times New Roman" panose="02020603050405020304" pitchFamily="18" charset="0"/>
                        </a:rPr>
                        <a:t>/</a:t>
                      </a:r>
                      <a:r>
                        <a:rPr lang="fr-FR" sz="1800" b="1" kern="150" dirty="0" smtClean="0">
                          <a:solidFill>
                            <a:srgbClr val="002060"/>
                          </a:solidFill>
                          <a:effectLst/>
                          <a:latin typeface="Times New Roman" panose="02020603050405020304" pitchFamily="18" charset="0"/>
                          <a:cs typeface="Times New Roman" panose="02020603050405020304" pitchFamily="18" charset="0"/>
                        </a:rPr>
                        <a:t>4</a:t>
                      </a:r>
                      <a:endParaRPr lang="fr-FR" sz="1800" b="1"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40087" marR="40087" marT="40087" marB="40087" anchor="ctr"/>
                </a:tc>
                <a:tc>
                  <a:txBody>
                    <a:bodyPr/>
                    <a:lstStyle/>
                    <a:p>
                      <a:pPr algn="ctr">
                        <a:spcAft>
                          <a:spcPts val="0"/>
                        </a:spcAft>
                      </a:pPr>
                      <a:r>
                        <a:rPr lang="fr-FR" sz="1800" b="1" kern="150" dirty="0" smtClean="0">
                          <a:solidFill>
                            <a:srgbClr val="002060"/>
                          </a:solidFill>
                          <a:effectLst/>
                          <a:latin typeface="Times New Roman" panose="02020603050405020304" pitchFamily="18" charset="0"/>
                          <a:cs typeface="Times New Roman" panose="02020603050405020304" pitchFamily="18" charset="0"/>
                        </a:rPr>
                        <a:t>3/2</a:t>
                      </a:r>
                      <a:endParaRPr lang="fr-FR" sz="1800" b="1"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7289" marR="7289" marT="0" marB="0" anchor="ctr"/>
                </a:tc>
                <a:tc>
                  <a:txBody>
                    <a:bodyPr/>
                    <a:lstStyle/>
                    <a:p>
                      <a:pPr algn="ctr">
                        <a:spcAft>
                          <a:spcPts val="0"/>
                        </a:spcAft>
                      </a:pPr>
                      <a:r>
                        <a:rPr lang="fr-FR" sz="1800" b="1" kern="150" dirty="0" smtClean="0">
                          <a:solidFill>
                            <a:srgbClr val="002060"/>
                          </a:solidFill>
                          <a:effectLst/>
                          <a:latin typeface="Times New Roman" panose="02020603050405020304" pitchFamily="18" charset="0"/>
                          <a:cs typeface="Times New Roman" panose="02020603050405020304" pitchFamily="18" charset="0"/>
                        </a:rPr>
                        <a:t>1</a:t>
                      </a:r>
                      <a:endParaRPr lang="fr-FR" sz="1800" b="1" kern="150" dirty="0">
                        <a:solidFill>
                          <a:srgbClr val="002060"/>
                        </a:solidFill>
                        <a:effectLst/>
                        <a:latin typeface="Times New Roman" panose="02020603050405020304" pitchFamily="18" charset="0"/>
                        <a:cs typeface="Times New Roman" panose="02020603050405020304" pitchFamily="18" charset="0"/>
                      </a:endParaRPr>
                    </a:p>
                  </a:txBody>
                  <a:tcPr marL="7289" marR="7289" marT="0" marB="0" anchor="ctr"/>
                </a:tc>
                <a:tc>
                  <a:txBody>
                    <a:bodyPr/>
                    <a:lstStyle/>
                    <a:p>
                      <a:pPr algn="ctr">
                        <a:spcAft>
                          <a:spcPts val="0"/>
                        </a:spcAft>
                      </a:pPr>
                      <a:r>
                        <a:rPr lang="fr-FR" sz="1800" b="1" kern="150">
                          <a:solidFill>
                            <a:srgbClr val="002060"/>
                          </a:solidFill>
                          <a:effectLst/>
                          <a:latin typeface="Times New Roman" panose="02020603050405020304" pitchFamily="18" charset="0"/>
                          <a:cs typeface="Times New Roman" panose="02020603050405020304" pitchFamily="18" charset="0"/>
                        </a:rPr>
                        <a:t>0</a:t>
                      </a:r>
                      <a:endParaRPr lang="fr-FR" sz="1800" b="1" kern="150">
                        <a:solidFill>
                          <a:srgbClr val="002060"/>
                        </a:solidFill>
                        <a:effectLst/>
                        <a:latin typeface="Times New Roman" panose="02020603050405020304" pitchFamily="18" charset="0"/>
                        <a:ea typeface="Droid Sans Fallback"/>
                        <a:cs typeface="Times New Roman" panose="02020603050405020304" pitchFamily="18" charset="0"/>
                      </a:endParaRPr>
                    </a:p>
                  </a:txBody>
                  <a:tcPr marL="7289" marR="7289" marT="0" marB="0" anchor="ctr"/>
                </a:tc>
              </a:tr>
              <a:tr h="706047">
                <a:tc>
                  <a:txBody>
                    <a:bodyPr/>
                    <a:lstStyle/>
                    <a:p>
                      <a:pPr algn="ctr">
                        <a:spcAft>
                          <a:spcPts val="0"/>
                        </a:spcAft>
                      </a:pPr>
                      <a:r>
                        <a:rPr lang="fr-FR" sz="1400" kern="150" dirty="0">
                          <a:solidFill>
                            <a:srgbClr val="002060"/>
                          </a:solidFill>
                          <a:effectLst/>
                          <a:latin typeface="Times New Roman" panose="02020603050405020304" pitchFamily="18" charset="0"/>
                          <a:cs typeface="Times New Roman" panose="02020603050405020304" pitchFamily="18" charset="0"/>
                        </a:rPr>
                        <a:t> </a:t>
                      </a:r>
                      <a:endParaRPr lang="fr-FR" sz="1400" kern="150" dirty="0">
                        <a:solidFill>
                          <a:srgbClr val="002060"/>
                        </a:solidFill>
                        <a:effectLst/>
                        <a:latin typeface="Times New Roman" panose="02020603050405020304" pitchFamily="18" charset="0"/>
                        <a:ea typeface="Droid Sans Fallback"/>
                        <a:cs typeface="Times New Roman" panose="02020603050405020304" pitchFamily="18" charset="0"/>
                      </a:endParaRPr>
                    </a:p>
                    <a:p>
                      <a:pPr algn="ctr">
                        <a:spcAft>
                          <a:spcPts val="0"/>
                        </a:spcAft>
                      </a:pPr>
                      <a:r>
                        <a:rPr lang="fr-FR" sz="1800" b="1" kern="150" dirty="0" smtClean="0">
                          <a:solidFill>
                            <a:srgbClr val="002060"/>
                          </a:solidFill>
                          <a:effectLst/>
                          <a:latin typeface="Times New Roman" panose="02020603050405020304" pitchFamily="18" charset="0"/>
                          <a:cs typeface="Times New Roman" panose="02020603050405020304" pitchFamily="18" charset="0"/>
                        </a:rPr>
                        <a:t>REALISER</a:t>
                      </a:r>
                      <a:r>
                        <a:rPr lang="fr-FR" sz="1800" kern="150" dirty="0">
                          <a:solidFill>
                            <a:srgbClr val="002060"/>
                          </a:solidFill>
                          <a:effectLst/>
                          <a:latin typeface="Times New Roman" panose="02020603050405020304" pitchFamily="18" charset="0"/>
                          <a:cs typeface="Times New Roman" panose="02020603050405020304" pitchFamily="18" charset="0"/>
                        </a:rPr>
                        <a:t> : </a:t>
                      </a:r>
                      <a:r>
                        <a:rPr lang="fr-FR" sz="1800" kern="150" dirty="0" smtClean="0">
                          <a:solidFill>
                            <a:srgbClr val="002060"/>
                          </a:solidFill>
                          <a:effectLst/>
                          <a:latin typeface="Times New Roman" panose="02020603050405020304" pitchFamily="18" charset="0"/>
                          <a:cs typeface="Times New Roman" panose="02020603050405020304" pitchFamily="18" charset="0"/>
                        </a:rPr>
                        <a:t>5 </a:t>
                      </a:r>
                      <a:r>
                        <a:rPr lang="fr-FR" sz="1800" kern="150" dirty="0">
                          <a:solidFill>
                            <a:srgbClr val="002060"/>
                          </a:solidFill>
                          <a:effectLst/>
                          <a:latin typeface="Times New Roman" panose="02020603050405020304" pitchFamily="18" charset="0"/>
                          <a:cs typeface="Times New Roman" panose="02020603050405020304" pitchFamily="18" charset="0"/>
                        </a:rPr>
                        <a:t>items</a:t>
                      </a:r>
                      <a:endParaRPr lang="fr-FR" sz="1800"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40087" marR="40087" marT="40087" marB="40087" anchor="ctr"/>
                </a:tc>
                <a:tc>
                  <a:txBody>
                    <a:bodyPr/>
                    <a:lstStyle/>
                    <a:p>
                      <a:pPr algn="ctr">
                        <a:spcAft>
                          <a:spcPts val="0"/>
                        </a:spcAft>
                      </a:pPr>
                      <a:r>
                        <a:rPr lang="fr-FR" sz="1800" b="1" kern="150" dirty="0" smtClean="0">
                          <a:solidFill>
                            <a:srgbClr val="002060"/>
                          </a:solidFill>
                          <a:effectLst/>
                          <a:latin typeface="Times New Roman" panose="02020603050405020304" pitchFamily="18" charset="0"/>
                          <a:cs typeface="Times New Roman" panose="02020603050405020304" pitchFamily="18" charset="0"/>
                        </a:rPr>
                        <a:t>5/4</a:t>
                      </a:r>
                      <a:endParaRPr lang="fr-FR" sz="1800" b="1"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40087" marR="40087" marT="40087" marB="40087" anchor="ctr"/>
                </a:tc>
                <a:tc>
                  <a:txBody>
                    <a:bodyPr/>
                    <a:lstStyle/>
                    <a:p>
                      <a:pPr algn="ctr">
                        <a:spcAft>
                          <a:spcPts val="0"/>
                        </a:spcAft>
                      </a:pPr>
                      <a:r>
                        <a:rPr lang="fr-FR" sz="1800" b="1" kern="150" dirty="0" smtClean="0">
                          <a:solidFill>
                            <a:srgbClr val="002060"/>
                          </a:solidFill>
                          <a:effectLst/>
                          <a:latin typeface="Times New Roman" panose="02020603050405020304" pitchFamily="18" charset="0"/>
                          <a:cs typeface="Times New Roman" panose="02020603050405020304" pitchFamily="18" charset="0"/>
                        </a:rPr>
                        <a:t>3/2</a:t>
                      </a:r>
                      <a:endParaRPr lang="fr-FR" sz="1800" b="1"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7289" marR="7289" marT="0" marB="0" anchor="ctr"/>
                </a:tc>
                <a:tc>
                  <a:txBody>
                    <a:bodyPr/>
                    <a:lstStyle/>
                    <a:p>
                      <a:pPr algn="ctr">
                        <a:spcAft>
                          <a:spcPts val="0"/>
                        </a:spcAft>
                      </a:pPr>
                      <a:r>
                        <a:rPr lang="fr-FR" sz="1800" b="1" kern="150" dirty="0">
                          <a:solidFill>
                            <a:srgbClr val="002060"/>
                          </a:solidFill>
                          <a:effectLst/>
                          <a:latin typeface="Times New Roman" panose="02020603050405020304" pitchFamily="18" charset="0"/>
                          <a:cs typeface="Times New Roman" panose="02020603050405020304" pitchFamily="18" charset="0"/>
                        </a:rPr>
                        <a:t>1</a:t>
                      </a:r>
                      <a:endParaRPr lang="fr-FR" sz="1800" b="1"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7289" marR="7289" marT="0" marB="0" anchor="ctr"/>
                </a:tc>
                <a:tc>
                  <a:txBody>
                    <a:bodyPr/>
                    <a:lstStyle/>
                    <a:p>
                      <a:pPr algn="ctr">
                        <a:spcAft>
                          <a:spcPts val="0"/>
                        </a:spcAft>
                      </a:pPr>
                      <a:r>
                        <a:rPr lang="fr-FR" sz="1800" b="1" kern="150" dirty="0">
                          <a:solidFill>
                            <a:srgbClr val="002060"/>
                          </a:solidFill>
                          <a:effectLst/>
                          <a:latin typeface="Times New Roman" panose="02020603050405020304" pitchFamily="18" charset="0"/>
                          <a:cs typeface="Times New Roman" panose="02020603050405020304" pitchFamily="18" charset="0"/>
                        </a:rPr>
                        <a:t>0</a:t>
                      </a:r>
                      <a:endParaRPr lang="fr-FR" sz="1800" b="1"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7289" marR="7289" marT="0" marB="0" anchor="ctr"/>
                </a:tc>
              </a:tr>
              <a:tr h="734690">
                <a:tc>
                  <a:txBody>
                    <a:bodyPr/>
                    <a:lstStyle/>
                    <a:p>
                      <a:pPr algn="ctr">
                        <a:spcAft>
                          <a:spcPts val="0"/>
                        </a:spcAft>
                      </a:pPr>
                      <a:r>
                        <a:rPr lang="fr-FR" sz="1400" kern="150" dirty="0">
                          <a:solidFill>
                            <a:srgbClr val="002060"/>
                          </a:solidFill>
                          <a:effectLst/>
                          <a:latin typeface="Times New Roman" panose="02020603050405020304" pitchFamily="18" charset="0"/>
                          <a:cs typeface="Times New Roman" panose="02020603050405020304" pitchFamily="18" charset="0"/>
                        </a:rPr>
                        <a:t> </a:t>
                      </a:r>
                      <a:endParaRPr lang="fr-FR" sz="1400" kern="150" dirty="0">
                        <a:solidFill>
                          <a:srgbClr val="002060"/>
                        </a:solidFill>
                        <a:effectLst/>
                        <a:latin typeface="Times New Roman" panose="02020603050405020304" pitchFamily="18" charset="0"/>
                        <a:ea typeface="Droid Sans Fallback"/>
                        <a:cs typeface="Times New Roman" panose="02020603050405020304" pitchFamily="18" charset="0"/>
                      </a:endParaRPr>
                    </a:p>
                    <a:p>
                      <a:pPr algn="ctr">
                        <a:spcAft>
                          <a:spcPts val="0"/>
                        </a:spcAft>
                      </a:pPr>
                      <a:r>
                        <a:rPr lang="fr-FR" sz="1800" b="1" kern="150" dirty="0" smtClean="0">
                          <a:solidFill>
                            <a:srgbClr val="002060"/>
                          </a:solidFill>
                          <a:effectLst/>
                          <a:latin typeface="Times New Roman" panose="02020603050405020304" pitchFamily="18" charset="0"/>
                          <a:cs typeface="Times New Roman" panose="02020603050405020304" pitchFamily="18" charset="0"/>
                        </a:rPr>
                        <a:t>COMMUNIQUER</a:t>
                      </a:r>
                      <a:r>
                        <a:rPr lang="fr-FR" sz="1800" kern="150" dirty="0">
                          <a:solidFill>
                            <a:srgbClr val="002060"/>
                          </a:solidFill>
                          <a:effectLst/>
                          <a:latin typeface="Times New Roman" panose="02020603050405020304" pitchFamily="18" charset="0"/>
                          <a:cs typeface="Times New Roman" panose="02020603050405020304" pitchFamily="18" charset="0"/>
                        </a:rPr>
                        <a:t> : </a:t>
                      </a:r>
                      <a:r>
                        <a:rPr lang="fr-FR" sz="1800" kern="150" dirty="0" smtClean="0">
                          <a:solidFill>
                            <a:srgbClr val="002060"/>
                          </a:solidFill>
                          <a:effectLst/>
                          <a:latin typeface="Times New Roman" panose="02020603050405020304" pitchFamily="18" charset="0"/>
                          <a:cs typeface="Times New Roman" panose="02020603050405020304" pitchFamily="18" charset="0"/>
                        </a:rPr>
                        <a:t>4 items</a:t>
                      </a:r>
                      <a:endParaRPr lang="fr-FR" sz="1800"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40087" marR="40087" marT="40087" marB="40087" anchor="ctr"/>
                </a:tc>
                <a:tc>
                  <a:txBody>
                    <a:bodyPr/>
                    <a:lstStyle/>
                    <a:p>
                      <a:pPr algn="ctr">
                        <a:spcAft>
                          <a:spcPts val="0"/>
                        </a:spcAft>
                      </a:pPr>
                      <a:r>
                        <a:rPr lang="fr-FR" sz="1800" b="1" kern="150" dirty="0" smtClean="0">
                          <a:solidFill>
                            <a:srgbClr val="002060"/>
                          </a:solidFill>
                          <a:effectLst/>
                          <a:latin typeface="Times New Roman" panose="02020603050405020304" pitchFamily="18" charset="0"/>
                          <a:cs typeface="Times New Roman" panose="02020603050405020304" pitchFamily="18" charset="0"/>
                        </a:rPr>
                        <a:t>4/3</a:t>
                      </a:r>
                      <a:endParaRPr lang="fr-FR" sz="1800" b="1"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40087" marR="40087" marT="40087" marB="40087" anchor="ctr"/>
                </a:tc>
                <a:tc>
                  <a:txBody>
                    <a:bodyPr/>
                    <a:lstStyle/>
                    <a:p>
                      <a:pPr algn="ctr">
                        <a:spcAft>
                          <a:spcPts val="0"/>
                        </a:spcAft>
                      </a:pPr>
                      <a:r>
                        <a:rPr lang="fr-FR" sz="1800" b="1" kern="150" dirty="0" smtClean="0">
                          <a:solidFill>
                            <a:srgbClr val="002060"/>
                          </a:solidFill>
                          <a:effectLst/>
                          <a:latin typeface="Times New Roman" panose="02020603050405020304" pitchFamily="18" charset="0"/>
                          <a:cs typeface="Times New Roman" panose="02020603050405020304" pitchFamily="18" charset="0"/>
                        </a:rPr>
                        <a:t>2</a:t>
                      </a:r>
                      <a:endParaRPr lang="fr-FR" sz="1800" b="1" kern="150" dirty="0">
                        <a:solidFill>
                          <a:srgbClr val="002060"/>
                        </a:solidFill>
                        <a:effectLst/>
                        <a:latin typeface="Times New Roman" panose="02020603050405020304" pitchFamily="18" charset="0"/>
                        <a:cs typeface="Times New Roman" panose="02020603050405020304" pitchFamily="18" charset="0"/>
                      </a:endParaRPr>
                    </a:p>
                  </a:txBody>
                  <a:tcPr marL="7289" marR="7289" marT="0" marB="0" anchor="ctr"/>
                </a:tc>
                <a:tc>
                  <a:txBody>
                    <a:bodyPr/>
                    <a:lstStyle/>
                    <a:p>
                      <a:pPr algn="ctr">
                        <a:spcAft>
                          <a:spcPts val="0"/>
                        </a:spcAft>
                      </a:pPr>
                      <a:r>
                        <a:rPr lang="fr-FR" sz="1800" b="1" kern="150" dirty="0">
                          <a:solidFill>
                            <a:srgbClr val="002060"/>
                          </a:solidFill>
                          <a:effectLst/>
                          <a:latin typeface="Times New Roman" panose="02020603050405020304" pitchFamily="18" charset="0"/>
                          <a:cs typeface="Times New Roman" panose="02020603050405020304" pitchFamily="18" charset="0"/>
                        </a:rPr>
                        <a:t>1</a:t>
                      </a:r>
                      <a:endParaRPr lang="fr-FR" sz="1800" b="1"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7289" marR="7289" marT="0" marB="0" anchor="ctr"/>
                </a:tc>
                <a:tc>
                  <a:txBody>
                    <a:bodyPr/>
                    <a:lstStyle/>
                    <a:p>
                      <a:pPr algn="ctr">
                        <a:spcAft>
                          <a:spcPts val="0"/>
                        </a:spcAft>
                      </a:pPr>
                      <a:r>
                        <a:rPr lang="fr-FR" sz="1800" b="1" kern="150" dirty="0">
                          <a:solidFill>
                            <a:srgbClr val="002060"/>
                          </a:solidFill>
                          <a:effectLst/>
                          <a:latin typeface="Times New Roman" panose="02020603050405020304" pitchFamily="18" charset="0"/>
                          <a:cs typeface="Times New Roman" panose="02020603050405020304" pitchFamily="18" charset="0"/>
                        </a:rPr>
                        <a:t>0</a:t>
                      </a:r>
                      <a:endParaRPr lang="fr-FR" sz="1800" b="1" kern="150" dirty="0">
                        <a:solidFill>
                          <a:srgbClr val="002060"/>
                        </a:solidFill>
                        <a:effectLst/>
                        <a:latin typeface="Times New Roman" panose="02020603050405020304" pitchFamily="18" charset="0"/>
                        <a:ea typeface="Droid Sans Fallback"/>
                        <a:cs typeface="Times New Roman" panose="02020603050405020304" pitchFamily="18" charset="0"/>
                      </a:endParaRPr>
                    </a:p>
                  </a:txBody>
                  <a:tcPr marL="7289" marR="7289" marT="0" marB="0" anchor="ctr"/>
                </a:tc>
              </a:tr>
            </a:tbl>
          </a:graphicData>
        </a:graphic>
      </p:graphicFrame>
      <p:pic>
        <p:nvPicPr>
          <p:cNvPr id="5" name="Imag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15888"/>
            <a:ext cx="143986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214313"/>
            <a:ext cx="38258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52315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708631" y="1556792"/>
            <a:ext cx="7772400" cy="727075"/>
          </a:xfrm>
          <a:prstGeom prst="rect">
            <a:avLst/>
          </a:prstGeom>
        </p:spPr>
        <p:txBody>
          <a:bodyPr vert="horz" lIns="0" tIns="0" rIns="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buSzPct val="45000"/>
              <a:buFont typeface="StarSymbol"/>
              <a:buNone/>
            </a:pPr>
            <a:r>
              <a:rPr lang="fr-FR" altLang="fr-FR" sz="3600" dirty="0" smtClean="0">
                <a:solidFill>
                  <a:srgbClr val="002060"/>
                </a:solidFill>
                <a:latin typeface="Arial" pitchFamily="34" charset="0"/>
                <a:ea typeface="Microsoft YaHei" pitchFamily="34" charset="-122"/>
                <a:cs typeface="Mangal" pitchFamily="18" charset="0"/>
              </a:rPr>
              <a:t>Compétence « S'approprier »</a:t>
            </a:r>
            <a:endParaRPr lang="fr-FR" altLang="fr-FR" sz="3600" dirty="0">
              <a:solidFill>
                <a:srgbClr val="002060"/>
              </a:solidFill>
              <a:latin typeface="Arial" pitchFamily="34" charset="0"/>
              <a:ea typeface="Microsoft YaHei" pitchFamily="34" charset="-122"/>
              <a:cs typeface="Mangal" pitchFamily="18" charset="0"/>
            </a:endParaRPr>
          </a:p>
        </p:txBody>
      </p:sp>
      <p:pic>
        <p:nvPicPr>
          <p:cNvPr id="1026" name="Picture 2"/>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l="18693" t="28222" r="11154" b="46394"/>
          <a:stretch/>
        </p:blipFill>
        <p:spPr bwMode="auto">
          <a:xfrm>
            <a:off x="346359" y="3068960"/>
            <a:ext cx="8496944" cy="17294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Imag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15888"/>
            <a:ext cx="143986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19700" y="214313"/>
            <a:ext cx="38258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523158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1440</TotalTime>
  <Words>360</Words>
  <Application>Microsoft Office PowerPoint</Application>
  <PresentationFormat>Affichage à l'écran (4:3)</PresentationFormat>
  <Paragraphs>73</Paragraphs>
  <Slides>11</Slides>
  <Notes>1</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11</vt:i4>
      </vt:variant>
    </vt:vector>
  </HeadingPairs>
  <TitlesOfParts>
    <vt:vector size="22" baseType="lpstr">
      <vt:lpstr>Microsoft YaHei</vt:lpstr>
      <vt:lpstr>ＭＳ Ｐゴシック</vt:lpstr>
      <vt:lpstr>Arial</vt:lpstr>
      <vt:lpstr>Calibri</vt:lpstr>
      <vt:lpstr>Cambria Math</vt:lpstr>
      <vt:lpstr>Droid Sans Fallback</vt:lpstr>
      <vt:lpstr>Mangal</vt:lpstr>
      <vt:lpstr>StarSymbol</vt:lpstr>
      <vt:lpstr>Symbol</vt:lpstr>
      <vt:lpstr>Times New Roman</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Pascal P.</dc:creator>
  <cp:lastModifiedBy>P6</cp:lastModifiedBy>
  <cp:revision>74</cp:revision>
  <dcterms:created xsi:type="dcterms:W3CDTF">2016-06-22T19:00:32Z</dcterms:created>
  <dcterms:modified xsi:type="dcterms:W3CDTF">2018-02-13T20:46:50Z</dcterms:modified>
</cp:coreProperties>
</file>