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4" r:id="rId2"/>
    <p:sldId id="256" r:id="rId3"/>
    <p:sldId id="277" r:id="rId4"/>
    <p:sldId id="263" r:id="rId5"/>
    <p:sldId id="258" r:id="rId6"/>
    <p:sldId id="278" r:id="rId7"/>
    <p:sldId id="282" r:id="rId8"/>
    <p:sldId id="265" r:id="rId9"/>
    <p:sldId id="283" r:id="rId10"/>
    <p:sldId id="280" r:id="rId11"/>
  </p:sldIdLst>
  <p:sldSz cx="9144000" cy="6858000" type="screen4x3"/>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 d="1"/>
        <a:sy n="1" d="1"/>
      </p:scale>
      <p:origin x="0" y="0"/>
    </p:cViewPr>
  </p:notesTextViewPr>
  <p:notesViewPr>
    <p:cSldViewPr>
      <p:cViewPr varScale="1">
        <p:scale>
          <a:sx n="64" d="100"/>
          <a:sy n="64" d="100"/>
        </p:scale>
        <p:origin x="-3396" y="-114"/>
      </p:cViewPr>
      <p:guideLst>
        <p:guide orient="horz" pos="3109"/>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re Boulongne" userId="e4eacd8a-58b3-43d0-b7e6-155772797b68" providerId="ADAL" clId="{9340CA51-1451-4AC0-A5AE-949830FB8FC3}"/>
    <pc:docChg chg="undo custSel addSld delSld modSld modNotesMaster">
      <pc:chgData name="Alexandre Boulongne" userId="e4eacd8a-58b3-43d0-b7e6-155772797b68" providerId="ADAL" clId="{9340CA51-1451-4AC0-A5AE-949830FB8FC3}" dt="2018-04-09T13:53:20.683" v="2498" actId="12"/>
      <pc:docMkLst>
        <pc:docMk/>
      </pc:docMkLst>
      <pc:sldChg chg="delSp modSp">
        <pc:chgData name="Alexandre Boulongne" userId="e4eacd8a-58b3-43d0-b7e6-155772797b68" providerId="ADAL" clId="{9340CA51-1451-4AC0-A5AE-949830FB8FC3}" dt="2018-04-06T11:31:18.299" v="267" actId="6549"/>
        <pc:sldMkLst>
          <pc:docMk/>
          <pc:sldMk cId="703032451" sldId="256"/>
        </pc:sldMkLst>
        <pc:spChg chg="mod">
          <ac:chgData name="Alexandre Boulongne" userId="e4eacd8a-58b3-43d0-b7e6-155772797b68" providerId="ADAL" clId="{9340CA51-1451-4AC0-A5AE-949830FB8FC3}" dt="2018-04-06T11:31:18.299" v="267" actId="6549"/>
          <ac:spMkLst>
            <pc:docMk/>
            <pc:sldMk cId="703032451" sldId="256"/>
            <ac:spMk id="2" creationId="{00000000-0000-0000-0000-000000000000}"/>
          </ac:spMkLst>
        </pc:spChg>
        <pc:spChg chg="mod">
          <ac:chgData name="Alexandre Boulongne" userId="e4eacd8a-58b3-43d0-b7e6-155772797b68" providerId="ADAL" clId="{9340CA51-1451-4AC0-A5AE-949830FB8FC3}" dt="2018-04-06T11:24:26.336" v="97" actId="20577"/>
          <ac:spMkLst>
            <pc:docMk/>
            <pc:sldMk cId="703032451" sldId="256"/>
            <ac:spMk id="4" creationId="{00000000-0000-0000-0000-000000000000}"/>
          </ac:spMkLst>
        </pc:spChg>
        <pc:spChg chg="del">
          <ac:chgData name="Alexandre Boulongne" userId="e4eacd8a-58b3-43d0-b7e6-155772797b68" providerId="ADAL" clId="{9340CA51-1451-4AC0-A5AE-949830FB8FC3}" dt="2018-04-06T11:23:51.415" v="74" actId="478"/>
          <ac:spMkLst>
            <pc:docMk/>
            <pc:sldMk cId="703032451" sldId="256"/>
            <ac:spMk id="5" creationId="{59145490-969A-491E-BDB3-2E4F0EC49CA2}"/>
          </ac:spMkLst>
        </pc:spChg>
        <pc:graphicFrameChg chg="modGraphic">
          <ac:chgData name="Alexandre Boulongne" userId="e4eacd8a-58b3-43d0-b7e6-155772797b68" providerId="ADAL" clId="{9340CA51-1451-4AC0-A5AE-949830FB8FC3}" dt="2018-04-06T11:21:03.344" v="71" actId="20577"/>
          <ac:graphicFrameMkLst>
            <pc:docMk/>
            <pc:sldMk cId="703032451" sldId="256"/>
            <ac:graphicFrameMk id="6" creationId="{00000000-0000-0000-0000-000000000000}"/>
          </ac:graphicFrameMkLst>
        </pc:graphicFrameChg>
      </pc:sldChg>
      <pc:sldChg chg="addSp delSp modSp">
        <pc:chgData name="Alexandre Boulongne" userId="e4eacd8a-58b3-43d0-b7e6-155772797b68" providerId="ADAL" clId="{9340CA51-1451-4AC0-A5AE-949830FB8FC3}" dt="2018-04-06T15:30:27.217" v="1184" actId="20577"/>
        <pc:sldMkLst>
          <pc:docMk/>
          <pc:sldMk cId="3122261375" sldId="258"/>
        </pc:sldMkLst>
        <pc:spChg chg="mod">
          <ac:chgData name="Alexandre Boulongne" userId="e4eacd8a-58b3-43d0-b7e6-155772797b68" providerId="ADAL" clId="{9340CA51-1451-4AC0-A5AE-949830FB8FC3}" dt="2018-04-06T11:31:29.786" v="269" actId="20577"/>
          <ac:spMkLst>
            <pc:docMk/>
            <pc:sldMk cId="3122261375" sldId="258"/>
            <ac:spMk id="3" creationId="{00000000-0000-0000-0000-000000000000}"/>
          </ac:spMkLst>
        </pc:spChg>
        <pc:spChg chg="mod">
          <ac:chgData name="Alexandre Boulongne" userId="e4eacd8a-58b3-43d0-b7e6-155772797b68" providerId="ADAL" clId="{9340CA51-1451-4AC0-A5AE-949830FB8FC3}" dt="2018-04-06T15:26:59.361" v="1105" actId="20577"/>
          <ac:spMkLst>
            <pc:docMk/>
            <pc:sldMk cId="3122261375" sldId="258"/>
            <ac:spMk id="4" creationId="{00000000-0000-0000-0000-000000000000}"/>
          </ac:spMkLst>
        </pc:spChg>
        <pc:spChg chg="del mod">
          <ac:chgData name="Alexandre Boulongne" userId="e4eacd8a-58b3-43d0-b7e6-155772797b68" providerId="ADAL" clId="{9340CA51-1451-4AC0-A5AE-949830FB8FC3}" dt="2018-04-06T15:11:30.577" v="373" actId="478"/>
          <ac:spMkLst>
            <pc:docMk/>
            <pc:sldMk cId="3122261375" sldId="258"/>
            <ac:spMk id="5" creationId="{00000000-0000-0000-0000-000000000000}"/>
          </ac:spMkLst>
        </pc:spChg>
        <pc:spChg chg="add mod">
          <ac:chgData name="Alexandre Boulongne" userId="e4eacd8a-58b3-43d0-b7e6-155772797b68" providerId="ADAL" clId="{9340CA51-1451-4AC0-A5AE-949830FB8FC3}" dt="2018-04-06T15:16:10.961" v="637" actId="20577"/>
          <ac:spMkLst>
            <pc:docMk/>
            <pc:sldMk cId="3122261375" sldId="258"/>
            <ac:spMk id="10" creationId="{59653553-2F73-4560-A531-5D1B56DA8B50}"/>
          </ac:spMkLst>
        </pc:spChg>
        <pc:spChg chg="add mod">
          <ac:chgData name="Alexandre Boulongne" userId="e4eacd8a-58b3-43d0-b7e6-155772797b68" providerId="ADAL" clId="{9340CA51-1451-4AC0-A5AE-949830FB8FC3}" dt="2018-04-06T15:30:27.217" v="1184" actId="20577"/>
          <ac:spMkLst>
            <pc:docMk/>
            <pc:sldMk cId="3122261375" sldId="258"/>
            <ac:spMk id="11" creationId="{0B7D845E-1A10-405A-876E-77247E541E52}"/>
          </ac:spMkLst>
        </pc:spChg>
        <pc:picChg chg="del">
          <ac:chgData name="Alexandre Boulongne" userId="e4eacd8a-58b3-43d0-b7e6-155772797b68" providerId="ADAL" clId="{9340CA51-1451-4AC0-A5AE-949830FB8FC3}" dt="2018-04-06T11:32:41.968" v="280" actId="478"/>
          <ac:picMkLst>
            <pc:docMk/>
            <pc:sldMk cId="3122261375" sldId="258"/>
            <ac:picMk id="2" creationId="{00000000-0000-0000-0000-000000000000}"/>
          </ac:picMkLst>
        </pc:picChg>
        <pc:picChg chg="add mod">
          <ac:chgData name="Alexandre Boulongne" userId="e4eacd8a-58b3-43d0-b7e6-155772797b68" providerId="ADAL" clId="{9340CA51-1451-4AC0-A5AE-949830FB8FC3}" dt="2018-04-06T15:12:06.159" v="376" actId="1076"/>
          <ac:picMkLst>
            <pc:docMk/>
            <pc:sldMk cId="3122261375" sldId="258"/>
            <ac:picMk id="7" creationId="{342E179B-1250-45E1-ADEC-9922B2AC0E21}"/>
          </ac:picMkLst>
        </pc:picChg>
        <pc:picChg chg="add mod modCrop">
          <ac:chgData name="Alexandre Boulongne" userId="e4eacd8a-58b3-43d0-b7e6-155772797b68" providerId="ADAL" clId="{9340CA51-1451-4AC0-A5AE-949830FB8FC3}" dt="2018-04-06T15:25:29.295" v="1052" actId="1076"/>
          <ac:picMkLst>
            <pc:docMk/>
            <pc:sldMk cId="3122261375" sldId="258"/>
            <ac:picMk id="9" creationId="{CAF8D293-FDD0-46BC-B422-4E1CB1DB1BC2}"/>
          </ac:picMkLst>
        </pc:picChg>
      </pc:sldChg>
      <pc:sldChg chg="modSp del">
        <pc:chgData name="Alexandre Boulongne" userId="e4eacd8a-58b3-43d0-b7e6-155772797b68" providerId="ADAL" clId="{9340CA51-1451-4AC0-A5AE-949830FB8FC3}" dt="2018-04-09T12:51:57.520" v="2175" actId="2696"/>
        <pc:sldMkLst>
          <pc:docMk/>
          <pc:sldMk cId="3122261375" sldId="262"/>
        </pc:sldMkLst>
        <pc:spChg chg="mod">
          <ac:chgData name="Alexandre Boulongne" userId="e4eacd8a-58b3-43d0-b7e6-155772797b68" providerId="ADAL" clId="{9340CA51-1451-4AC0-A5AE-949830FB8FC3}" dt="2018-04-06T11:32:00.423" v="275" actId="2696"/>
          <ac:spMkLst>
            <pc:docMk/>
            <pc:sldMk cId="3122261375" sldId="262"/>
            <ac:spMk id="3" creationId="{00000000-0000-0000-0000-000000000000}"/>
          </ac:spMkLst>
        </pc:spChg>
      </pc:sldChg>
      <pc:sldChg chg="addSp delSp modSp">
        <pc:chgData name="Alexandre Boulongne" userId="e4eacd8a-58b3-43d0-b7e6-155772797b68" providerId="ADAL" clId="{9340CA51-1451-4AC0-A5AE-949830FB8FC3}" dt="2018-04-06T11:31:24.389" v="268" actId="2696"/>
        <pc:sldMkLst>
          <pc:docMk/>
          <pc:sldMk cId="2078214401" sldId="263"/>
        </pc:sldMkLst>
        <pc:spChg chg="mod">
          <ac:chgData name="Alexandre Boulongne" userId="e4eacd8a-58b3-43d0-b7e6-155772797b68" providerId="ADAL" clId="{9340CA51-1451-4AC0-A5AE-949830FB8FC3}" dt="2018-04-06T11:31:24.389" v="268" actId="2696"/>
          <ac:spMkLst>
            <pc:docMk/>
            <pc:sldMk cId="2078214401" sldId="263"/>
            <ac:spMk id="3" creationId="{00000000-0000-0000-0000-000000000000}"/>
          </ac:spMkLst>
        </pc:spChg>
        <pc:spChg chg="mod">
          <ac:chgData name="Alexandre Boulongne" userId="e4eacd8a-58b3-43d0-b7e6-155772797b68" providerId="ADAL" clId="{9340CA51-1451-4AC0-A5AE-949830FB8FC3}" dt="2018-04-06T11:27:22.609" v="188" actId="20577"/>
          <ac:spMkLst>
            <pc:docMk/>
            <pc:sldMk cId="2078214401" sldId="263"/>
            <ac:spMk id="11" creationId="{00000000-0000-0000-0000-000000000000}"/>
          </ac:spMkLst>
        </pc:spChg>
        <pc:spChg chg="mod">
          <ac:chgData name="Alexandre Boulongne" userId="e4eacd8a-58b3-43d0-b7e6-155772797b68" providerId="ADAL" clId="{9340CA51-1451-4AC0-A5AE-949830FB8FC3}" dt="2018-04-06T11:27:31.868" v="190" actId="313"/>
          <ac:spMkLst>
            <pc:docMk/>
            <pc:sldMk cId="2078214401" sldId="263"/>
            <ac:spMk id="15" creationId="{00000000-0000-0000-0000-000000000000}"/>
          </ac:spMkLst>
        </pc:spChg>
        <pc:spChg chg="add mod">
          <ac:chgData name="Alexandre Boulongne" userId="e4eacd8a-58b3-43d0-b7e6-155772797b68" providerId="ADAL" clId="{9340CA51-1451-4AC0-A5AE-949830FB8FC3}" dt="2018-04-06T11:28:24.365" v="212" actId="14100"/>
          <ac:spMkLst>
            <pc:docMk/>
            <pc:sldMk cId="2078214401" sldId="263"/>
            <ac:spMk id="17" creationId="{9835ADD0-6F62-4883-A533-A5B49E39F638}"/>
          </ac:spMkLst>
        </pc:spChg>
        <pc:spChg chg="mod">
          <ac:chgData name="Alexandre Boulongne" userId="e4eacd8a-58b3-43d0-b7e6-155772797b68" providerId="ADAL" clId="{9340CA51-1451-4AC0-A5AE-949830FB8FC3}" dt="2018-04-06T11:25:48.240" v="125" actId="313"/>
          <ac:spMkLst>
            <pc:docMk/>
            <pc:sldMk cId="2078214401" sldId="263"/>
            <ac:spMk id="24" creationId="{00000000-0000-0000-0000-000000000000}"/>
          </ac:spMkLst>
        </pc:spChg>
        <pc:spChg chg="mod">
          <ac:chgData name="Alexandre Boulongne" userId="e4eacd8a-58b3-43d0-b7e6-155772797b68" providerId="ADAL" clId="{9340CA51-1451-4AC0-A5AE-949830FB8FC3}" dt="2018-04-06T11:26:31.539" v="166" actId="20577"/>
          <ac:spMkLst>
            <pc:docMk/>
            <pc:sldMk cId="2078214401" sldId="263"/>
            <ac:spMk id="26" creationId="{00000000-0000-0000-0000-000000000000}"/>
          </ac:spMkLst>
        </pc:spChg>
        <pc:picChg chg="del">
          <ac:chgData name="Alexandre Boulongne" userId="e4eacd8a-58b3-43d0-b7e6-155772797b68" providerId="ADAL" clId="{9340CA51-1451-4AC0-A5AE-949830FB8FC3}" dt="2018-04-06T11:24:35.184" v="98" actId="478"/>
          <ac:picMkLst>
            <pc:docMk/>
            <pc:sldMk cId="2078214401" sldId="263"/>
            <ac:picMk id="5" creationId="{00000000-0000-0000-0000-000000000000}"/>
          </ac:picMkLst>
        </pc:picChg>
        <pc:picChg chg="add mod ord">
          <ac:chgData name="Alexandre Boulongne" userId="e4eacd8a-58b3-43d0-b7e6-155772797b68" providerId="ADAL" clId="{9340CA51-1451-4AC0-A5AE-949830FB8FC3}" dt="2018-04-06T11:25:19.714" v="102" actId="167"/>
          <ac:picMkLst>
            <pc:docMk/>
            <pc:sldMk cId="2078214401" sldId="263"/>
            <ac:picMk id="6" creationId="{7D6F4E62-8E41-4B1B-AD36-0919C416FC5D}"/>
          </ac:picMkLst>
        </pc:picChg>
        <pc:cxnChg chg="mod">
          <ac:chgData name="Alexandre Boulongne" userId="e4eacd8a-58b3-43d0-b7e6-155772797b68" providerId="ADAL" clId="{9340CA51-1451-4AC0-A5AE-949830FB8FC3}" dt="2018-04-06T11:27:28.693" v="189" actId="14100"/>
          <ac:cxnSpMkLst>
            <pc:docMk/>
            <pc:sldMk cId="2078214401" sldId="263"/>
            <ac:cxnSpMk id="7" creationId="{00000000-0000-0000-0000-000000000000}"/>
          </ac:cxnSpMkLst>
        </pc:cxnChg>
        <pc:cxnChg chg="mod">
          <ac:chgData name="Alexandre Boulongne" userId="e4eacd8a-58b3-43d0-b7e6-155772797b68" providerId="ADAL" clId="{9340CA51-1451-4AC0-A5AE-949830FB8FC3}" dt="2018-04-06T11:25:54.526" v="126" actId="14100"/>
          <ac:cxnSpMkLst>
            <pc:docMk/>
            <pc:sldMk cId="2078214401" sldId="263"/>
            <ac:cxnSpMk id="12" creationId="{00000000-0000-0000-0000-000000000000}"/>
          </ac:cxnSpMkLst>
        </pc:cxnChg>
        <pc:cxnChg chg="mod">
          <ac:chgData name="Alexandre Boulongne" userId="e4eacd8a-58b3-43d0-b7e6-155772797b68" providerId="ADAL" clId="{9340CA51-1451-4AC0-A5AE-949830FB8FC3}" dt="2018-04-06T11:25:31.723" v="103" actId="14100"/>
          <ac:cxnSpMkLst>
            <pc:docMk/>
            <pc:sldMk cId="2078214401" sldId="263"/>
            <ac:cxnSpMk id="19" creationId="{00000000-0000-0000-0000-000000000000}"/>
          </ac:cxnSpMkLst>
        </pc:cxnChg>
        <pc:cxnChg chg="add mod">
          <ac:chgData name="Alexandre Boulongne" userId="e4eacd8a-58b3-43d0-b7e6-155772797b68" providerId="ADAL" clId="{9340CA51-1451-4AC0-A5AE-949830FB8FC3}" dt="2018-04-06T11:29:35.485" v="222" actId="14100"/>
          <ac:cxnSpMkLst>
            <pc:docMk/>
            <pc:sldMk cId="2078214401" sldId="263"/>
            <ac:cxnSpMk id="20" creationId="{532FCAAD-B883-455A-BE42-9B162AE683D2}"/>
          </ac:cxnSpMkLst>
        </pc:cxnChg>
        <pc:cxnChg chg="mod">
          <ac:chgData name="Alexandre Boulongne" userId="e4eacd8a-58b3-43d0-b7e6-155772797b68" providerId="ADAL" clId="{9340CA51-1451-4AC0-A5AE-949830FB8FC3}" dt="2018-04-06T11:26:36.902" v="167" actId="14100"/>
          <ac:cxnSpMkLst>
            <pc:docMk/>
            <pc:sldMk cId="2078214401" sldId="263"/>
            <ac:cxnSpMk id="27" creationId="{00000000-0000-0000-0000-000000000000}"/>
          </ac:cxnSpMkLst>
        </pc:cxnChg>
      </pc:sldChg>
      <pc:sldChg chg="delSp modSp">
        <pc:chgData name="Alexandre Boulongne" userId="e4eacd8a-58b3-43d0-b7e6-155772797b68" providerId="ADAL" clId="{9340CA51-1451-4AC0-A5AE-949830FB8FC3}" dt="2018-04-06T11:31:00.061" v="265" actId="313"/>
        <pc:sldMkLst>
          <pc:docMk/>
          <pc:sldMk cId="1438257635" sldId="264"/>
        </pc:sldMkLst>
        <pc:spChg chg="del mod">
          <ac:chgData name="Alexandre Boulongne" userId="e4eacd8a-58b3-43d0-b7e6-155772797b68" providerId="ADAL" clId="{9340CA51-1451-4AC0-A5AE-949830FB8FC3}" dt="2018-04-06T11:30:03.755" v="225" actId="313"/>
          <ac:spMkLst>
            <pc:docMk/>
            <pc:sldMk cId="1438257635" sldId="264"/>
            <ac:spMk id="2051" creationId="{00000000-0000-0000-0000-000000000000}"/>
          </ac:spMkLst>
        </pc:spChg>
        <pc:spChg chg="mod">
          <ac:chgData name="Alexandre Boulongne" userId="e4eacd8a-58b3-43d0-b7e6-155772797b68" providerId="ADAL" clId="{9340CA51-1451-4AC0-A5AE-949830FB8FC3}" dt="2018-04-06T11:31:00.061" v="265" actId="313"/>
          <ac:spMkLst>
            <pc:docMk/>
            <pc:sldMk cId="1438257635" sldId="264"/>
            <ac:spMk id="2052" creationId="{00000000-0000-0000-0000-000000000000}"/>
          </ac:spMkLst>
        </pc:spChg>
      </pc:sldChg>
      <pc:sldChg chg="addSp delSp modSp mod setBg">
        <pc:chgData name="Alexandre Boulongne" userId="e4eacd8a-58b3-43d0-b7e6-155772797b68" providerId="ADAL" clId="{9340CA51-1451-4AC0-A5AE-949830FB8FC3}" dt="2018-04-09T12:41:03.499" v="2111" actId="20577"/>
        <pc:sldMkLst>
          <pc:docMk/>
          <pc:sldMk cId="620824109" sldId="265"/>
        </pc:sldMkLst>
        <pc:spChg chg="mod">
          <ac:chgData name="Alexandre Boulongne" userId="e4eacd8a-58b3-43d0-b7e6-155772797b68" providerId="ADAL" clId="{9340CA51-1451-4AC0-A5AE-949830FB8FC3}" dt="2018-04-06T11:31:36.073" v="270" actId="20577"/>
          <ac:spMkLst>
            <pc:docMk/>
            <pc:sldMk cId="620824109" sldId="265"/>
            <ac:spMk id="3" creationId="{00000000-0000-0000-0000-000000000000}"/>
          </ac:spMkLst>
        </pc:spChg>
        <pc:spChg chg="mod">
          <ac:chgData name="Alexandre Boulongne" userId="e4eacd8a-58b3-43d0-b7e6-155772797b68" providerId="ADAL" clId="{9340CA51-1451-4AC0-A5AE-949830FB8FC3}" dt="2018-04-09T12:41:03.499" v="2111" actId="20577"/>
          <ac:spMkLst>
            <pc:docMk/>
            <pc:sldMk cId="620824109" sldId="265"/>
            <ac:spMk id="4" creationId="{00000000-0000-0000-0000-000000000000}"/>
          </ac:spMkLst>
        </pc:spChg>
        <pc:spChg chg="del mod">
          <ac:chgData name="Alexandre Boulongne" userId="e4eacd8a-58b3-43d0-b7e6-155772797b68" providerId="ADAL" clId="{9340CA51-1451-4AC0-A5AE-949830FB8FC3}" dt="2018-04-06T13:31:08.417" v="286" actId="478"/>
          <ac:spMkLst>
            <pc:docMk/>
            <pc:sldMk cId="620824109" sldId="265"/>
            <ac:spMk id="5" creationId="{00000000-0000-0000-0000-000000000000}"/>
          </ac:spMkLst>
        </pc:spChg>
        <pc:spChg chg="mod">
          <ac:chgData name="Alexandre Boulongne" userId="e4eacd8a-58b3-43d0-b7e6-155772797b68" providerId="ADAL" clId="{9340CA51-1451-4AC0-A5AE-949830FB8FC3}" dt="2018-04-06T15:40:53.560" v="1460" actId="6549"/>
          <ac:spMkLst>
            <pc:docMk/>
            <pc:sldMk cId="620824109" sldId="265"/>
            <ac:spMk id="10" creationId="{00000000-0000-0000-0000-000000000000}"/>
          </ac:spMkLst>
        </pc:spChg>
        <pc:graphicFrameChg chg="add del mod">
          <ac:chgData name="Alexandre Boulongne" userId="e4eacd8a-58b3-43d0-b7e6-155772797b68" providerId="ADAL" clId="{9340CA51-1451-4AC0-A5AE-949830FB8FC3}" dt="2018-04-06T15:38:51.507" v="1452" actId="20577"/>
          <ac:graphicFrameMkLst>
            <pc:docMk/>
            <pc:sldMk cId="620824109" sldId="265"/>
            <ac:graphicFrameMk id="11" creationId="{72851333-A2C0-4CA4-99DE-8B13A6E03C3B}"/>
          </ac:graphicFrameMkLst>
        </pc:graphicFrameChg>
        <pc:picChg chg="del">
          <ac:chgData name="Alexandre Boulongne" userId="e4eacd8a-58b3-43d0-b7e6-155772797b68" providerId="ADAL" clId="{9340CA51-1451-4AC0-A5AE-949830FB8FC3}" dt="2018-04-06T11:32:44.256" v="281" actId="478"/>
          <ac:picMkLst>
            <pc:docMk/>
            <pc:sldMk cId="620824109" sldId="265"/>
            <ac:picMk id="7" creationId="{00000000-0000-0000-0000-000000000000}"/>
          </ac:picMkLst>
        </pc:picChg>
        <pc:picChg chg="del">
          <ac:chgData name="Alexandre Boulongne" userId="e4eacd8a-58b3-43d0-b7e6-155772797b68" providerId="ADAL" clId="{9340CA51-1451-4AC0-A5AE-949830FB8FC3}" dt="2018-04-06T11:32:45.904" v="282" actId="478"/>
          <ac:picMkLst>
            <pc:docMk/>
            <pc:sldMk cId="620824109" sldId="265"/>
            <ac:picMk id="8" creationId="{00000000-0000-0000-0000-000000000000}"/>
          </ac:picMkLst>
        </pc:picChg>
        <pc:picChg chg="del">
          <ac:chgData name="Alexandre Boulongne" userId="e4eacd8a-58b3-43d0-b7e6-155772797b68" providerId="ADAL" clId="{9340CA51-1451-4AC0-A5AE-949830FB8FC3}" dt="2018-04-06T11:32:47.509" v="283" actId="478"/>
          <ac:picMkLst>
            <pc:docMk/>
            <pc:sldMk cId="620824109" sldId="265"/>
            <ac:picMk id="9" creationId="{00000000-0000-0000-0000-000000000000}"/>
          </ac:picMkLst>
        </pc:picChg>
        <pc:picChg chg="add del">
          <ac:chgData name="Alexandre Boulongne" userId="e4eacd8a-58b3-43d0-b7e6-155772797b68" providerId="ADAL" clId="{9340CA51-1451-4AC0-A5AE-949830FB8FC3}" dt="2018-04-06T15:39:39.918" v="1456" actId="20577"/>
          <ac:picMkLst>
            <pc:docMk/>
            <pc:sldMk cId="620824109" sldId="265"/>
            <ac:picMk id="12" creationId="{208C3412-4F82-4B8D-9109-A48C7A4C6E7C}"/>
          </ac:picMkLst>
        </pc:picChg>
        <pc:picChg chg="add del mod">
          <ac:chgData name="Alexandre Boulongne" userId="e4eacd8a-58b3-43d0-b7e6-155772797b68" providerId="ADAL" clId="{9340CA51-1451-4AC0-A5AE-949830FB8FC3}" dt="2018-04-06T15:40:44.337" v="1459" actId="478"/>
          <ac:picMkLst>
            <pc:docMk/>
            <pc:sldMk cId="620824109" sldId="265"/>
            <ac:picMk id="13" creationId="{18115AA1-5317-4D59-807A-26B04BE0E1AB}"/>
          </ac:picMkLst>
        </pc:picChg>
      </pc:sldChg>
      <pc:sldChg chg="addSp modSp">
        <pc:chgData name="Alexandre Boulongne" userId="e4eacd8a-58b3-43d0-b7e6-155772797b68" providerId="ADAL" clId="{9340CA51-1451-4AC0-A5AE-949830FB8FC3}" dt="2018-04-09T12:41:10.908" v="2113" actId="20577"/>
        <pc:sldMkLst>
          <pc:docMk/>
          <pc:sldMk cId="1202218185" sldId="269"/>
        </pc:sldMkLst>
        <pc:spChg chg="mod">
          <ac:chgData name="Alexandre Boulongne" userId="e4eacd8a-58b3-43d0-b7e6-155772797b68" providerId="ADAL" clId="{9340CA51-1451-4AC0-A5AE-949830FB8FC3}" dt="2018-04-06T11:31:40.477" v="271" actId="20577"/>
          <ac:spMkLst>
            <pc:docMk/>
            <pc:sldMk cId="1202218185" sldId="269"/>
            <ac:spMk id="3" creationId="{00000000-0000-0000-0000-000000000000}"/>
          </ac:spMkLst>
        </pc:spChg>
        <pc:spChg chg="mod">
          <ac:chgData name="Alexandre Boulongne" userId="e4eacd8a-58b3-43d0-b7e6-155772797b68" providerId="ADAL" clId="{9340CA51-1451-4AC0-A5AE-949830FB8FC3}" dt="2018-04-09T12:41:10.908" v="2113" actId="20577"/>
          <ac:spMkLst>
            <pc:docMk/>
            <pc:sldMk cId="1202218185" sldId="269"/>
            <ac:spMk id="4" creationId="{00000000-0000-0000-0000-000000000000}"/>
          </ac:spMkLst>
        </pc:spChg>
        <pc:spChg chg="add mod">
          <ac:chgData name="Alexandre Boulongne" userId="e4eacd8a-58b3-43d0-b7e6-155772797b68" providerId="ADAL" clId="{9340CA51-1451-4AC0-A5AE-949830FB8FC3}" dt="2018-04-09T12:21:40.956" v="1530" actId="20577"/>
          <ac:spMkLst>
            <pc:docMk/>
            <pc:sldMk cId="1202218185" sldId="269"/>
            <ac:spMk id="6" creationId="{655028C5-3956-4EFE-BCCD-4BC3EDF9C0A0}"/>
          </ac:spMkLst>
        </pc:spChg>
        <pc:spChg chg="add mod">
          <ac:chgData name="Alexandre Boulongne" userId="e4eacd8a-58b3-43d0-b7e6-155772797b68" providerId="ADAL" clId="{9340CA51-1451-4AC0-A5AE-949830FB8FC3}" dt="2018-04-09T12:38:04.924" v="2102" actId="20577"/>
          <ac:spMkLst>
            <pc:docMk/>
            <pc:sldMk cId="1202218185" sldId="269"/>
            <ac:spMk id="7" creationId="{3A2411EE-7B4A-4FD6-A1EC-6AFD9B79E4C6}"/>
          </ac:spMkLst>
        </pc:spChg>
        <pc:picChg chg="add mod">
          <ac:chgData name="Alexandre Boulongne" userId="e4eacd8a-58b3-43d0-b7e6-155772797b68" providerId="ADAL" clId="{9340CA51-1451-4AC0-A5AE-949830FB8FC3}" dt="2018-04-09T12:14:16.162" v="1508" actId="1076"/>
          <ac:picMkLst>
            <pc:docMk/>
            <pc:sldMk cId="1202218185" sldId="269"/>
            <ac:picMk id="5" creationId="{1E44117F-E64A-402F-9C2F-DD92FEE5FD4B}"/>
          </ac:picMkLst>
        </pc:picChg>
      </pc:sldChg>
      <pc:sldChg chg="modSp del">
        <pc:chgData name="Alexandre Boulongne" userId="e4eacd8a-58b3-43d0-b7e6-155772797b68" providerId="ADAL" clId="{9340CA51-1451-4AC0-A5AE-949830FB8FC3}" dt="2018-04-09T12:51:54.832" v="2174" actId="2696"/>
        <pc:sldMkLst>
          <pc:docMk/>
          <pc:sldMk cId="1633591540" sldId="270"/>
        </pc:sldMkLst>
        <pc:spChg chg="mod">
          <ac:chgData name="Alexandre Boulongne" userId="e4eacd8a-58b3-43d0-b7e6-155772797b68" providerId="ADAL" clId="{9340CA51-1451-4AC0-A5AE-949830FB8FC3}" dt="2018-04-06T11:32:05.094" v="276" actId="2696"/>
          <ac:spMkLst>
            <pc:docMk/>
            <pc:sldMk cId="1633591540" sldId="270"/>
            <ac:spMk id="3" creationId="{00000000-0000-0000-0000-000000000000}"/>
          </ac:spMkLst>
        </pc:spChg>
      </pc:sldChg>
      <pc:sldChg chg="modSp del">
        <pc:chgData name="Alexandre Boulongne" userId="e4eacd8a-58b3-43d0-b7e6-155772797b68" providerId="ADAL" clId="{9340CA51-1451-4AC0-A5AE-949830FB8FC3}" dt="2018-04-09T12:51:52.322" v="2173" actId="2696"/>
        <pc:sldMkLst>
          <pc:docMk/>
          <pc:sldMk cId="1290579609" sldId="271"/>
        </pc:sldMkLst>
        <pc:spChg chg="mod">
          <ac:chgData name="Alexandre Boulongne" userId="e4eacd8a-58b3-43d0-b7e6-155772797b68" providerId="ADAL" clId="{9340CA51-1451-4AC0-A5AE-949830FB8FC3}" dt="2018-04-06T11:32:10.034" v="277" actId="2696"/>
          <ac:spMkLst>
            <pc:docMk/>
            <pc:sldMk cId="1290579609" sldId="271"/>
            <ac:spMk id="3" creationId="{00000000-0000-0000-0000-000000000000}"/>
          </ac:spMkLst>
        </pc:spChg>
      </pc:sldChg>
      <pc:sldChg chg="addSp delSp modSp">
        <pc:chgData name="Alexandre Boulongne" userId="e4eacd8a-58b3-43d0-b7e6-155772797b68" providerId="ADAL" clId="{9340CA51-1451-4AC0-A5AE-949830FB8FC3}" dt="2018-04-09T12:49:50.002" v="2164" actId="1076"/>
        <pc:sldMkLst>
          <pc:docMk/>
          <pc:sldMk cId="354333040" sldId="272"/>
        </pc:sldMkLst>
        <pc:spChg chg="add mod">
          <ac:chgData name="Alexandre Boulongne" userId="e4eacd8a-58b3-43d0-b7e6-155772797b68" providerId="ADAL" clId="{9340CA51-1451-4AC0-A5AE-949830FB8FC3}" dt="2018-04-09T12:49:47.177" v="2163" actId="1076"/>
          <ac:spMkLst>
            <pc:docMk/>
            <pc:sldMk cId="354333040" sldId="272"/>
            <ac:spMk id="2" creationId="{23769148-E592-4B17-8BAA-63954AA9D631}"/>
          </ac:spMkLst>
        </pc:spChg>
        <pc:spChg chg="mod">
          <ac:chgData name="Alexandre Boulongne" userId="e4eacd8a-58b3-43d0-b7e6-155772797b68" providerId="ADAL" clId="{9340CA51-1451-4AC0-A5AE-949830FB8FC3}" dt="2018-04-06T11:31:44.688" v="272" actId="1076"/>
          <ac:spMkLst>
            <pc:docMk/>
            <pc:sldMk cId="354333040" sldId="272"/>
            <ac:spMk id="3" creationId="{00000000-0000-0000-0000-000000000000}"/>
          </ac:spMkLst>
        </pc:spChg>
        <pc:spChg chg="mod">
          <ac:chgData name="Alexandre Boulongne" userId="e4eacd8a-58b3-43d0-b7e6-155772797b68" providerId="ADAL" clId="{9340CA51-1451-4AC0-A5AE-949830FB8FC3}" dt="2018-04-09T12:48:48.315" v="2156" actId="14100"/>
          <ac:spMkLst>
            <pc:docMk/>
            <pc:sldMk cId="354333040" sldId="272"/>
            <ac:spMk id="4" creationId="{00000000-0000-0000-0000-000000000000}"/>
          </ac:spMkLst>
        </pc:spChg>
        <pc:spChg chg="add mod">
          <ac:chgData name="Alexandre Boulongne" userId="e4eacd8a-58b3-43d0-b7e6-155772797b68" providerId="ADAL" clId="{9340CA51-1451-4AC0-A5AE-949830FB8FC3}" dt="2018-04-09T12:49:50.002" v="2164" actId="1076"/>
          <ac:spMkLst>
            <pc:docMk/>
            <pc:sldMk cId="354333040" sldId="272"/>
            <ac:spMk id="11" creationId="{0E1249DC-7B9C-4831-9A5E-16714898FD8A}"/>
          </ac:spMkLst>
        </pc:spChg>
        <pc:picChg chg="add del mod">
          <ac:chgData name="Alexandre Boulongne" userId="e4eacd8a-58b3-43d0-b7e6-155772797b68" providerId="ADAL" clId="{9340CA51-1451-4AC0-A5AE-949830FB8FC3}" dt="2018-04-09T12:44:42.850" v="2143" actId="478"/>
          <ac:picMkLst>
            <pc:docMk/>
            <pc:sldMk cId="354333040" sldId="272"/>
            <ac:picMk id="6" creationId="{F60A1242-4772-45CA-B425-9E0E4E88584E}"/>
          </ac:picMkLst>
        </pc:picChg>
        <pc:picChg chg="add del mod">
          <ac:chgData name="Alexandre Boulongne" userId="e4eacd8a-58b3-43d0-b7e6-155772797b68" providerId="ADAL" clId="{9340CA51-1451-4AC0-A5AE-949830FB8FC3}" dt="2018-04-09T12:45:00.491" v="2146" actId="478"/>
          <ac:picMkLst>
            <pc:docMk/>
            <pc:sldMk cId="354333040" sldId="272"/>
            <ac:picMk id="8" creationId="{2AD62B58-E427-4572-A5C2-B0C08627132F}"/>
          </ac:picMkLst>
        </pc:picChg>
        <pc:picChg chg="add mod">
          <ac:chgData name="Alexandre Boulongne" userId="e4eacd8a-58b3-43d0-b7e6-155772797b68" providerId="ADAL" clId="{9340CA51-1451-4AC0-A5AE-949830FB8FC3}" dt="2018-04-09T12:47:38.721" v="2154" actId="1076"/>
          <ac:picMkLst>
            <pc:docMk/>
            <pc:sldMk cId="354333040" sldId="272"/>
            <ac:picMk id="10" creationId="{E450520E-D2E3-4F45-B22C-148DD5CC43E6}"/>
          </ac:picMkLst>
        </pc:picChg>
      </pc:sldChg>
      <pc:sldChg chg="addSp modSp">
        <pc:chgData name="Alexandre Boulongne" userId="e4eacd8a-58b3-43d0-b7e6-155772797b68" providerId="ADAL" clId="{9340CA51-1451-4AC0-A5AE-949830FB8FC3}" dt="2018-04-09T13:21:09.131" v="2301" actId="20577"/>
        <pc:sldMkLst>
          <pc:docMk/>
          <pc:sldMk cId="2525015391" sldId="273"/>
        </pc:sldMkLst>
        <pc:spChg chg="add mod">
          <ac:chgData name="Alexandre Boulongne" userId="e4eacd8a-58b3-43d0-b7e6-155772797b68" providerId="ADAL" clId="{9340CA51-1451-4AC0-A5AE-949830FB8FC3}" dt="2018-04-09T13:21:09.131" v="2301" actId="20577"/>
          <ac:spMkLst>
            <pc:docMk/>
            <pc:sldMk cId="2525015391" sldId="273"/>
            <ac:spMk id="2" creationId="{2FBD1F53-F22F-490D-B5D9-5E2511256102}"/>
          </ac:spMkLst>
        </pc:spChg>
        <pc:spChg chg="mod">
          <ac:chgData name="Alexandre Boulongne" userId="e4eacd8a-58b3-43d0-b7e6-155772797b68" providerId="ADAL" clId="{9340CA51-1451-4AC0-A5AE-949830FB8FC3}" dt="2018-04-06T11:31:49.681" v="273" actId="14100"/>
          <ac:spMkLst>
            <pc:docMk/>
            <pc:sldMk cId="2525015391" sldId="273"/>
            <ac:spMk id="3" creationId="{00000000-0000-0000-0000-000000000000}"/>
          </ac:spMkLst>
        </pc:spChg>
        <pc:spChg chg="mod">
          <ac:chgData name="Alexandre Boulongne" userId="e4eacd8a-58b3-43d0-b7e6-155772797b68" providerId="ADAL" clId="{9340CA51-1451-4AC0-A5AE-949830FB8FC3}" dt="2018-04-09T12:50:06.172" v="2165" actId="14100"/>
          <ac:spMkLst>
            <pc:docMk/>
            <pc:sldMk cId="2525015391" sldId="273"/>
            <ac:spMk id="4" creationId="{00000000-0000-0000-0000-000000000000}"/>
          </ac:spMkLst>
        </pc:spChg>
        <pc:graphicFrameChg chg="add mod">
          <ac:chgData name="Alexandre Boulongne" userId="e4eacd8a-58b3-43d0-b7e6-155772797b68" providerId="ADAL" clId="{9340CA51-1451-4AC0-A5AE-949830FB8FC3}" dt="2018-04-09T12:51:08.858" v="2168" actId="14100"/>
          <ac:graphicFrameMkLst>
            <pc:docMk/>
            <pc:sldMk cId="2525015391" sldId="273"/>
            <ac:graphicFrameMk id="5" creationId="{00000000-0008-0000-0000-000007000000}"/>
          </ac:graphicFrameMkLst>
        </pc:graphicFrameChg>
      </pc:sldChg>
      <pc:sldChg chg="delSp modSp del">
        <pc:chgData name="Alexandre Boulongne" userId="e4eacd8a-58b3-43d0-b7e6-155772797b68" providerId="ADAL" clId="{9340CA51-1451-4AC0-A5AE-949830FB8FC3}" dt="2018-04-09T12:52:01.491" v="2176" actId="2696"/>
        <pc:sldMkLst>
          <pc:docMk/>
          <pc:sldMk cId="4102588124" sldId="274"/>
        </pc:sldMkLst>
        <pc:spChg chg="mod">
          <ac:chgData name="Alexandre Boulongne" userId="e4eacd8a-58b3-43d0-b7e6-155772797b68" providerId="ADAL" clId="{9340CA51-1451-4AC0-A5AE-949830FB8FC3}" dt="2018-04-06T11:31:55.436" v="274" actId="2696"/>
          <ac:spMkLst>
            <pc:docMk/>
            <pc:sldMk cId="4102588124" sldId="274"/>
            <ac:spMk id="3" creationId="{00000000-0000-0000-0000-000000000000}"/>
          </ac:spMkLst>
        </pc:spChg>
        <pc:spChg chg="del">
          <ac:chgData name="Alexandre Boulongne" userId="e4eacd8a-58b3-43d0-b7e6-155772797b68" providerId="ADAL" clId="{9340CA51-1451-4AC0-A5AE-949830FB8FC3}" dt="2018-04-09T12:51:38.061" v="2169" actId="478"/>
          <ac:spMkLst>
            <pc:docMk/>
            <pc:sldMk cId="4102588124" sldId="274"/>
            <ac:spMk id="6" creationId="{00000000-0000-0000-0000-000000000000}"/>
          </ac:spMkLst>
        </pc:spChg>
        <pc:spChg chg="del">
          <ac:chgData name="Alexandre Boulongne" userId="e4eacd8a-58b3-43d0-b7e6-155772797b68" providerId="ADAL" clId="{9340CA51-1451-4AC0-A5AE-949830FB8FC3}" dt="2018-04-09T12:51:41.868" v="2170" actId="478"/>
          <ac:spMkLst>
            <pc:docMk/>
            <pc:sldMk cId="4102588124" sldId="274"/>
            <ac:spMk id="9" creationId="{00000000-0000-0000-0000-000000000000}"/>
          </ac:spMkLst>
        </pc:spChg>
      </pc:sldChg>
      <pc:sldChg chg="modSp del">
        <pc:chgData name="Alexandre Boulongne" userId="e4eacd8a-58b3-43d0-b7e6-155772797b68" providerId="ADAL" clId="{9340CA51-1451-4AC0-A5AE-949830FB8FC3}" dt="2018-04-09T12:51:50.117" v="2172" actId="2696"/>
        <pc:sldMkLst>
          <pc:docMk/>
          <pc:sldMk cId="1574145658" sldId="275"/>
        </pc:sldMkLst>
        <pc:spChg chg="mod">
          <ac:chgData name="Alexandre Boulongne" userId="e4eacd8a-58b3-43d0-b7e6-155772797b68" providerId="ADAL" clId="{9340CA51-1451-4AC0-A5AE-949830FB8FC3}" dt="2018-04-06T11:32:14.867" v="278" actId="2696"/>
          <ac:spMkLst>
            <pc:docMk/>
            <pc:sldMk cId="1574145658" sldId="275"/>
            <ac:spMk id="3" creationId="{00000000-0000-0000-0000-000000000000}"/>
          </ac:spMkLst>
        </pc:spChg>
      </pc:sldChg>
      <pc:sldChg chg="modSp del">
        <pc:chgData name="Alexandre Boulongne" userId="e4eacd8a-58b3-43d0-b7e6-155772797b68" providerId="ADAL" clId="{9340CA51-1451-4AC0-A5AE-949830FB8FC3}" dt="2018-04-09T12:51:48.814" v="2171" actId="2696"/>
        <pc:sldMkLst>
          <pc:docMk/>
          <pc:sldMk cId="2733190180" sldId="276"/>
        </pc:sldMkLst>
        <pc:spChg chg="mod">
          <ac:chgData name="Alexandre Boulongne" userId="e4eacd8a-58b3-43d0-b7e6-155772797b68" providerId="ADAL" clId="{9340CA51-1451-4AC0-A5AE-949830FB8FC3}" dt="2018-04-06T11:32:19.576" v="279" actId="2696"/>
          <ac:spMkLst>
            <pc:docMk/>
            <pc:sldMk cId="2733190180" sldId="276"/>
            <ac:spMk id="3" creationId="{00000000-0000-0000-0000-000000000000}"/>
          </ac:spMkLst>
        </pc:spChg>
      </pc:sldChg>
      <pc:sldChg chg="addSp delSp modSp add mod">
        <pc:chgData name="Alexandre Boulongne" userId="e4eacd8a-58b3-43d0-b7e6-155772797b68" providerId="ADAL" clId="{9340CA51-1451-4AC0-A5AE-949830FB8FC3}" dt="2018-04-06T15:10:56.389" v="371" actId="2696"/>
        <pc:sldMkLst>
          <pc:docMk/>
          <pc:sldMk cId="3279304987" sldId="277"/>
        </pc:sldMkLst>
        <pc:spChg chg="mod">
          <ac:chgData name="Alexandre Boulongne" userId="e4eacd8a-58b3-43d0-b7e6-155772797b68" providerId="ADAL" clId="{9340CA51-1451-4AC0-A5AE-949830FB8FC3}" dt="2018-04-06T15:09:50.245" v="350" actId="108"/>
          <ac:spMkLst>
            <pc:docMk/>
            <pc:sldMk cId="3279304987" sldId="277"/>
            <ac:spMk id="2" creationId="{6A6BFBCE-C1AF-41E7-9C67-B0276FC2FC67}"/>
          </ac:spMkLst>
        </pc:spChg>
        <pc:spChg chg="del">
          <ac:chgData name="Alexandre Boulongne" userId="e4eacd8a-58b3-43d0-b7e6-155772797b68" providerId="ADAL" clId="{9340CA51-1451-4AC0-A5AE-949830FB8FC3}" dt="2018-04-06T13:32:49.480" v="294" actId="2696"/>
          <ac:spMkLst>
            <pc:docMk/>
            <pc:sldMk cId="3279304987" sldId="277"/>
            <ac:spMk id="3" creationId="{05C7E582-79B4-4F07-9B9A-F3E78BA4019F}"/>
          </ac:spMkLst>
        </pc:spChg>
        <pc:spChg chg="mod">
          <ac:chgData name="Alexandre Boulongne" userId="e4eacd8a-58b3-43d0-b7e6-155772797b68" providerId="ADAL" clId="{9340CA51-1451-4AC0-A5AE-949830FB8FC3}" dt="2018-04-06T15:10:56.389" v="371" actId="2696"/>
          <ac:spMkLst>
            <pc:docMk/>
            <pc:sldMk cId="3279304987" sldId="277"/>
            <ac:spMk id="4" creationId="{55A8A435-2C01-4A09-9383-A02658C4AEF3}"/>
          </ac:spMkLst>
        </pc:spChg>
        <pc:spChg chg="add del mod">
          <ac:chgData name="Alexandre Boulongne" userId="e4eacd8a-58b3-43d0-b7e6-155772797b68" providerId="ADAL" clId="{9340CA51-1451-4AC0-A5AE-949830FB8FC3}" dt="2018-04-06T13:33:07.791" v="296" actId="2696"/>
          <ac:spMkLst>
            <pc:docMk/>
            <pc:sldMk cId="3279304987" sldId="277"/>
            <ac:spMk id="6" creationId="{E9E4E25E-A07B-4C68-BD2C-59DCED2B9C7F}"/>
          </ac:spMkLst>
        </pc:spChg>
        <pc:spChg chg="add mod">
          <ac:chgData name="Alexandre Boulongne" userId="e4eacd8a-58b3-43d0-b7e6-155772797b68" providerId="ADAL" clId="{9340CA51-1451-4AC0-A5AE-949830FB8FC3}" dt="2018-04-06T13:33:49.025" v="297" actId="478"/>
          <ac:spMkLst>
            <pc:docMk/>
            <pc:sldMk cId="3279304987" sldId="277"/>
            <ac:spMk id="9" creationId="{5FD8E630-BA63-44DC-8473-5FDCD273ED7A}"/>
          </ac:spMkLst>
        </pc:spChg>
        <pc:graphicFrameChg chg="add del mod">
          <ac:chgData name="Alexandre Boulongne" userId="e4eacd8a-58b3-43d0-b7e6-155772797b68" providerId="ADAL" clId="{9340CA51-1451-4AC0-A5AE-949830FB8FC3}" dt="2018-04-06T13:32:52.387" v="295" actId="478"/>
          <ac:graphicFrameMkLst>
            <pc:docMk/>
            <pc:sldMk cId="3279304987" sldId="277"/>
            <ac:graphicFrameMk id="5" creationId="{72851333-A2C0-4CA4-99DE-8B13A6E03C3B}"/>
          </ac:graphicFrameMkLst>
        </pc:graphicFrameChg>
        <pc:graphicFrameChg chg="add del mod">
          <ac:chgData name="Alexandre Boulongne" userId="e4eacd8a-58b3-43d0-b7e6-155772797b68" providerId="ADAL" clId="{9340CA51-1451-4AC0-A5AE-949830FB8FC3}" dt="2018-04-06T13:33:49.025" v="297" actId="478"/>
          <ac:graphicFrameMkLst>
            <pc:docMk/>
            <pc:sldMk cId="3279304987" sldId="277"/>
            <ac:graphicFrameMk id="7" creationId="{2744930E-9249-48F3-87C8-EFEA29998F77}"/>
          </ac:graphicFrameMkLst>
        </pc:graphicFrameChg>
        <pc:graphicFrameChg chg="mod modGraphic">
          <ac:chgData name="Alexandre Boulongne" userId="e4eacd8a-58b3-43d0-b7e6-155772797b68" providerId="ADAL" clId="{9340CA51-1451-4AC0-A5AE-949830FB8FC3}" dt="2018-04-06T15:10:15.136" v="370" actId="313"/>
          <ac:graphicFrameMkLst>
            <pc:docMk/>
            <pc:sldMk cId="3279304987" sldId="277"/>
            <ac:graphicFrameMk id="10" creationId="{10A7BDFE-2DA5-490B-8A42-DCC488392111}"/>
          </ac:graphicFrameMkLst>
        </pc:graphicFrameChg>
      </pc:sldChg>
      <pc:sldChg chg="modSp add">
        <pc:chgData name="Alexandre Boulongne" userId="e4eacd8a-58b3-43d0-b7e6-155772797b68" providerId="ADAL" clId="{9340CA51-1451-4AC0-A5AE-949830FB8FC3}" dt="2018-04-09T12:30:23.580" v="1859" actId="20577"/>
        <pc:sldMkLst>
          <pc:docMk/>
          <pc:sldMk cId="549543436" sldId="278"/>
        </pc:sldMkLst>
        <pc:spChg chg="mod">
          <ac:chgData name="Alexandre Boulongne" userId="e4eacd8a-58b3-43d0-b7e6-155772797b68" providerId="ADAL" clId="{9340CA51-1451-4AC0-A5AE-949830FB8FC3}" dt="2018-04-09T12:28:06.204" v="1625" actId="20577"/>
          <ac:spMkLst>
            <pc:docMk/>
            <pc:sldMk cId="549543436" sldId="278"/>
            <ac:spMk id="2" creationId="{CF3791F8-4995-40D1-8359-2E4FF7BCF3E0}"/>
          </ac:spMkLst>
        </pc:spChg>
        <pc:spChg chg="mod">
          <ac:chgData name="Alexandre Boulongne" userId="e4eacd8a-58b3-43d0-b7e6-155772797b68" providerId="ADAL" clId="{9340CA51-1451-4AC0-A5AE-949830FB8FC3}" dt="2018-04-09T12:30:23.580" v="1859" actId="20577"/>
          <ac:spMkLst>
            <pc:docMk/>
            <pc:sldMk cId="549543436" sldId="278"/>
            <ac:spMk id="3" creationId="{266D0140-C085-4776-BCC5-3E2B1DD6955B}"/>
          </ac:spMkLst>
        </pc:spChg>
      </pc:sldChg>
      <pc:sldChg chg="addSp delSp modSp add mod">
        <pc:chgData name="Alexandre Boulongne" userId="e4eacd8a-58b3-43d0-b7e6-155772797b68" providerId="ADAL" clId="{9340CA51-1451-4AC0-A5AE-949830FB8FC3}" dt="2018-04-09T13:11:02.380" v="2188"/>
        <pc:sldMkLst>
          <pc:docMk/>
          <pc:sldMk cId="1281453116" sldId="279"/>
        </pc:sldMkLst>
        <pc:spChg chg="mod">
          <ac:chgData name="Alexandre Boulongne" userId="e4eacd8a-58b3-43d0-b7e6-155772797b68" providerId="ADAL" clId="{9340CA51-1451-4AC0-A5AE-949830FB8FC3}" dt="2018-04-09T12:16:50.315" v="1519" actId="20577"/>
          <ac:spMkLst>
            <pc:docMk/>
            <pc:sldMk cId="1281453116" sldId="279"/>
            <ac:spMk id="2" creationId="{49111031-3028-4745-A835-3C8B271D8C9A}"/>
          </ac:spMkLst>
        </pc:spChg>
        <pc:spChg chg="del">
          <ac:chgData name="Alexandre Boulongne" userId="e4eacd8a-58b3-43d0-b7e6-155772797b68" providerId="ADAL" clId="{9340CA51-1451-4AC0-A5AE-949830FB8FC3}" dt="2018-04-06T15:38:58.924" v="1453" actId="27918"/>
          <ac:spMkLst>
            <pc:docMk/>
            <pc:sldMk cId="1281453116" sldId="279"/>
            <ac:spMk id="3" creationId="{797D5B7E-6319-4679-A61C-73201E578D79}"/>
          </ac:spMkLst>
        </pc:spChg>
        <pc:graphicFrameChg chg="add mod">
          <ac:chgData name="Alexandre Boulongne" userId="e4eacd8a-58b3-43d0-b7e6-155772797b68" providerId="ADAL" clId="{9340CA51-1451-4AC0-A5AE-949830FB8FC3}" dt="2018-04-09T13:11:02.380" v="2188"/>
          <ac:graphicFrameMkLst>
            <pc:docMk/>
            <pc:sldMk cId="1281453116" sldId="279"/>
            <ac:graphicFrameMk id="5" creationId="{A1EBD18B-BDBC-4118-B395-6455EB75C571}"/>
          </ac:graphicFrameMkLst>
        </pc:graphicFrameChg>
      </pc:sldChg>
      <pc:sldChg chg="modSp add">
        <pc:chgData name="Alexandre Boulongne" userId="e4eacd8a-58b3-43d0-b7e6-155772797b68" providerId="ADAL" clId="{9340CA51-1451-4AC0-A5AE-949830FB8FC3}" dt="2018-04-09T13:10:41.710" v="2187" actId="20577"/>
        <pc:sldMkLst>
          <pc:docMk/>
          <pc:sldMk cId="7433773" sldId="280"/>
        </pc:sldMkLst>
        <pc:spChg chg="mod">
          <ac:chgData name="Alexandre Boulongne" userId="e4eacd8a-58b3-43d0-b7e6-155772797b68" providerId="ADAL" clId="{9340CA51-1451-4AC0-A5AE-949830FB8FC3}" dt="2018-04-09T13:10:02.783" v="2184" actId="27636"/>
          <ac:spMkLst>
            <pc:docMk/>
            <pc:sldMk cId="7433773" sldId="280"/>
            <ac:spMk id="2" creationId="{D3EC8990-4CF6-41D6-99A9-FF2D88792155}"/>
          </ac:spMkLst>
        </pc:spChg>
        <pc:spChg chg="mod">
          <ac:chgData name="Alexandre Boulongne" userId="e4eacd8a-58b3-43d0-b7e6-155772797b68" providerId="ADAL" clId="{9340CA51-1451-4AC0-A5AE-949830FB8FC3}" dt="2018-04-09T13:10:41.710" v="2187" actId="20577"/>
          <ac:spMkLst>
            <pc:docMk/>
            <pc:sldMk cId="7433773" sldId="280"/>
            <ac:spMk id="3" creationId="{360B8479-8FDE-45D3-9101-FCFAC1493D5D}"/>
          </ac:spMkLst>
        </pc:spChg>
      </pc:sldChg>
      <pc:sldChg chg="modSp add">
        <pc:chgData name="Alexandre Boulongne" userId="e4eacd8a-58b3-43d0-b7e6-155772797b68" providerId="ADAL" clId="{9340CA51-1451-4AC0-A5AE-949830FB8FC3}" dt="2018-04-09T13:53:20.683" v="2498" actId="12"/>
        <pc:sldMkLst>
          <pc:docMk/>
          <pc:sldMk cId="1377990986" sldId="281"/>
        </pc:sldMkLst>
        <pc:spChg chg="mod">
          <ac:chgData name="Alexandre Boulongne" userId="e4eacd8a-58b3-43d0-b7e6-155772797b68" providerId="ADAL" clId="{9340CA51-1451-4AC0-A5AE-949830FB8FC3}" dt="2018-04-09T13:31:28.478" v="2304" actId="27636"/>
          <ac:spMkLst>
            <pc:docMk/>
            <pc:sldMk cId="1377990986" sldId="281"/>
            <ac:spMk id="2" creationId="{1BC562FD-E3F9-45FC-805B-BCECBE80E913}"/>
          </ac:spMkLst>
        </pc:spChg>
        <pc:spChg chg="mod">
          <ac:chgData name="Alexandre Boulongne" userId="e4eacd8a-58b3-43d0-b7e6-155772797b68" providerId="ADAL" clId="{9340CA51-1451-4AC0-A5AE-949830FB8FC3}" dt="2018-04-09T13:53:20.683" v="2498" actId="12"/>
          <ac:spMkLst>
            <pc:docMk/>
            <pc:sldMk cId="1377990986" sldId="281"/>
            <ac:spMk id="3" creationId="{05BD721F-4A60-4821-806F-23171D1801D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256349CF-215D-4E2B-98AA-CF7B16E0BA73}" type="datetimeFigureOut">
              <a:rPr lang="fr-FR" smtClean="0"/>
              <a:pPr/>
              <a:t>27/02/2019</a:t>
            </a:fld>
            <a:endParaRPr lang="fr-FR" dirty="0"/>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5B1160C4-A355-4CE5-BAD1-CFF22D9AB580}" type="slidenum">
              <a:rPr lang="fr-FR" smtClean="0"/>
              <a:pPr/>
              <a:t>‹N°›</a:t>
            </a:fld>
            <a:endParaRPr lang="fr-FR" dirty="0"/>
          </a:p>
        </p:txBody>
      </p:sp>
    </p:spTree>
    <p:extLst>
      <p:ext uri="{BB962C8B-B14F-4D97-AF65-F5344CB8AC3E}">
        <p14:creationId xmlns:p14="http://schemas.microsoft.com/office/powerpoint/2010/main" xmlns="" val="1959189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315"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fr-FR" altLang="fr-FR" dirty="0">
              <a:ea typeface="ＭＳ Ｐゴシック" pitchFamily="34" charset="-128"/>
            </a:endParaRPr>
          </a:p>
        </p:txBody>
      </p:sp>
      <p:sp>
        <p:nvSpPr>
          <p:cNvPr id="13316"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fld id="{5CD49F4B-00C7-40AF-A1F5-D1A32143CD37}" type="slidenum">
              <a:rPr lang="fr-FR" altLang="fr-FR" smtClean="0"/>
              <a:pPr/>
              <a:t>1</a:t>
            </a:fld>
            <a:endParaRPr lang="fr-FR" altLang="fr-FR" dirty="0"/>
          </a:p>
        </p:txBody>
      </p:sp>
      <p:sp>
        <p:nvSpPr>
          <p:cNvPr id="13317" name="Espace réservé du pied de page 1"/>
          <p:cNvSpPr>
            <a:spLocks noGrp="1"/>
          </p:cNvSpPr>
          <p:nvPr>
            <p:ph type="ftr" sz="quarter" idx="4"/>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fr-FR" altLang="fr-FR" dirty="0"/>
              <a:t>stage SPH_01.A  </a:t>
            </a:r>
            <a:r>
              <a:rPr lang="fr-FR" altLang="fr-FR" dirty="0" err="1"/>
              <a:t>Octobre_Novembre</a:t>
            </a:r>
            <a:r>
              <a:rPr lang="fr-FR" altLang="fr-FR" dirty="0"/>
              <a:t> 2017</a:t>
            </a:r>
          </a:p>
        </p:txBody>
      </p:sp>
    </p:spTree>
    <p:extLst>
      <p:ext uri="{BB962C8B-B14F-4D97-AF65-F5344CB8AC3E}">
        <p14:creationId xmlns:p14="http://schemas.microsoft.com/office/powerpoint/2010/main" xmlns="" val="197106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EF3982DD-D729-4530-AD44-B8863E0DA7B0}" type="datetime1">
              <a:rPr lang="fr-FR" smtClean="0"/>
              <a:pPr/>
              <a:t>27/02/2019</a:t>
            </a:fld>
            <a:endParaRPr lang="fr-FR" dirty="0"/>
          </a:p>
        </p:txBody>
      </p:sp>
      <p:sp>
        <p:nvSpPr>
          <p:cNvPr id="5" name="Espace réservé du pied de page 4"/>
          <p:cNvSpPr>
            <a:spLocks noGrp="1"/>
          </p:cNvSpPr>
          <p:nvPr>
            <p:ph type="ftr" sz="quarter" idx="11"/>
          </p:nvPr>
        </p:nvSpPr>
        <p:spPr/>
        <p:txBody>
          <a:bodyPr/>
          <a:lstStyle/>
          <a:p>
            <a:r>
              <a:rPr lang="fr-FR" dirty="0"/>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265084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0EE56B9-BDF4-4449-B36A-DD0EC8ED4B9C}" type="datetime1">
              <a:rPr lang="fr-FR" smtClean="0"/>
              <a:pPr/>
              <a:t>27/02/2019</a:t>
            </a:fld>
            <a:endParaRPr lang="fr-FR" dirty="0"/>
          </a:p>
        </p:txBody>
      </p:sp>
      <p:sp>
        <p:nvSpPr>
          <p:cNvPr id="5" name="Espace réservé du pied de page 4"/>
          <p:cNvSpPr>
            <a:spLocks noGrp="1"/>
          </p:cNvSpPr>
          <p:nvPr>
            <p:ph type="ftr" sz="quarter" idx="11"/>
          </p:nvPr>
        </p:nvSpPr>
        <p:spPr/>
        <p:txBody>
          <a:bodyPr/>
          <a:lstStyle/>
          <a:p>
            <a:r>
              <a:rPr lang="fr-FR" dirty="0"/>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4044156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0323506-8892-494E-B7AE-AAAEF4F4CF1B}" type="datetime1">
              <a:rPr lang="fr-FR" smtClean="0"/>
              <a:pPr/>
              <a:t>27/02/2019</a:t>
            </a:fld>
            <a:endParaRPr lang="fr-FR" dirty="0"/>
          </a:p>
        </p:txBody>
      </p:sp>
      <p:sp>
        <p:nvSpPr>
          <p:cNvPr id="5" name="Espace réservé du pied de page 4"/>
          <p:cNvSpPr>
            <a:spLocks noGrp="1"/>
          </p:cNvSpPr>
          <p:nvPr>
            <p:ph type="ftr" sz="quarter" idx="11"/>
          </p:nvPr>
        </p:nvSpPr>
        <p:spPr/>
        <p:txBody>
          <a:bodyPr/>
          <a:lstStyle/>
          <a:p>
            <a:r>
              <a:rPr lang="fr-FR" dirty="0"/>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3788304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4F089BB-763C-4CC8-9CAB-5FF5A06413F0}" type="datetime1">
              <a:rPr lang="fr-FR" smtClean="0"/>
              <a:pPr/>
              <a:t>27/02/2019</a:t>
            </a:fld>
            <a:endParaRPr lang="fr-FR" dirty="0"/>
          </a:p>
        </p:txBody>
      </p:sp>
      <p:sp>
        <p:nvSpPr>
          <p:cNvPr id="5" name="Espace réservé du pied de page 4"/>
          <p:cNvSpPr>
            <a:spLocks noGrp="1"/>
          </p:cNvSpPr>
          <p:nvPr>
            <p:ph type="ftr" sz="quarter" idx="11"/>
          </p:nvPr>
        </p:nvSpPr>
        <p:spPr/>
        <p:txBody>
          <a:bodyPr/>
          <a:lstStyle/>
          <a:p>
            <a:r>
              <a:rPr lang="fr-FR" dirty="0"/>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3595563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46DE4D4-53CD-46E3-831C-DCD65AC7E7E8}" type="datetime1">
              <a:rPr lang="fr-FR" smtClean="0"/>
              <a:pPr/>
              <a:t>27/02/2019</a:t>
            </a:fld>
            <a:endParaRPr lang="fr-FR" dirty="0"/>
          </a:p>
        </p:txBody>
      </p:sp>
      <p:sp>
        <p:nvSpPr>
          <p:cNvPr id="5" name="Espace réservé du pied de page 4"/>
          <p:cNvSpPr>
            <a:spLocks noGrp="1"/>
          </p:cNvSpPr>
          <p:nvPr>
            <p:ph type="ftr" sz="quarter" idx="11"/>
          </p:nvPr>
        </p:nvSpPr>
        <p:spPr/>
        <p:txBody>
          <a:bodyPr/>
          <a:lstStyle/>
          <a:p>
            <a:r>
              <a:rPr lang="fr-FR" dirty="0"/>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280454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A2B6D3F-5CBA-497E-94C8-4600849D76D3}" type="datetime1">
              <a:rPr lang="fr-FR" smtClean="0"/>
              <a:pPr/>
              <a:t>27/02/2019</a:t>
            </a:fld>
            <a:endParaRPr lang="fr-FR" dirty="0"/>
          </a:p>
        </p:txBody>
      </p:sp>
      <p:sp>
        <p:nvSpPr>
          <p:cNvPr id="6" name="Espace réservé du pied de page 5"/>
          <p:cNvSpPr>
            <a:spLocks noGrp="1"/>
          </p:cNvSpPr>
          <p:nvPr>
            <p:ph type="ftr" sz="quarter" idx="11"/>
          </p:nvPr>
        </p:nvSpPr>
        <p:spPr/>
        <p:txBody>
          <a:bodyPr/>
          <a:lstStyle/>
          <a:p>
            <a:r>
              <a:rPr lang="fr-FR" dirty="0"/>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78936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0105FFE-C3B2-4481-B086-8BF6EE82475F}" type="datetime1">
              <a:rPr lang="fr-FR" smtClean="0"/>
              <a:pPr/>
              <a:t>27/02/2019</a:t>
            </a:fld>
            <a:endParaRPr lang="fr-FR" dirty="0"/>
          </a:p>
        </p:txBody>
      </p:sp>
      <p:sp>
        <p:nvSpPr>
          <p:cNvPr id="8" name="Espace réservé du pied de page 7"/>
          <p:cNvSpPr>
            <a:spLocks noGrp="1"/>
          </p:cNvSpPr>
          <p:nvPr>
            <p:ph type="ftr" sz="quarter" idx="11"/>
          </p:nvPr>
        </p:nvSpPr>
        <p:spPr/>
        <p:txBody>
          <a:bodyPr/>
          <a:lstStyle/>
          <a:p>
            <a:r>
              <a:rPr lang="fr-FR" dirty="0"/>
              <a:t>STAGE SPH_07_A</a:t>
            </a:r>
          </a:p>
        </p:txBody>
      </p:sp>
      <p:sp>
        <p:nvSpPr>
          <p:cNvPr id="9" name="Espace réservé du numéro de diapositive 8"/>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194915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164AF23-3456-45D4-9922-CA63A0269926}" type="datetime1">
              <a:rPr lang="fr-FR" smtClean="0"/>
              <a:pPr/>
              <a:t>27/02/2019</a:t>
            </a:fld>
            <a:endParaRPr lang="fr-FR" dirty="0"/>
          </a:p>
        </p:txBody>
      </p:sp>
      <p:sp>
        <p:nvSpPr>
          <p:cNvPr id="4" name="Espace réservé du pied de page 3"/>
          <p:cNvSpPr>
            <a:spLocks noGrp="1"/>
          </p:cNvSpPr>
          <p:nvPr>
            <p:ph type="ftr" sz="quarter" idx="11"/>
          </p:nvPr>
        </p:nvSpPr>
        <p:spPr/>
        <p:txBody>
          <a:bodyPr/>
          <a:lstStyle/>
          <a:p>
            <a:r>
              <a:rPr lang="fr-FR" dirty="0"/>
              <a:t>STAGE SPH_07_A</a:t>
            </a:r>
          </a:p>
        </p:txBody>
      </p:sp>
      <p:sp>
        <p:nvSpPr>
          <p:cNvPr id="5" name="Espace réservé du numéro de diapositive 4"/>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2240197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521361-348A-4B97-ACA9-4A11146D2CEE}" type="datetime1">
              <a:rPr lang="fr-FR" smtClean="0"/>
              <a:pPr/>
              <a:t>27/02/2019</a:t>
            </a:fld>
            <a:endParaRPr lang="fr-FR" dirty="0"/>
          </a:p>
        </p:txBody>
      </p:sp>
      <p:sp>
        <p:nvSpPr>
          <p:cNvPr id="3" name="Espace réservé du pied de page 2"/>
          <p:cNvSpPr>
            <a:spLocks noGrp="1"/>
          </p:cNvSpPr>
          <p:nvPr>
            <p:ph type="ftr" sz="quarter" idx="11"/>
          </p:nvPr>
        </p:nvSpPr>
        <p:spPr/>
        <p:txBody>
          <a:bodyPr/>
          <a:lstStyle/>
          <a:p>
            <a:r>
              <a:rPr lang="fr-FR" dirty="0"/>
              <a:t>STAGE SPH_07_A</a:t>
            </a:r>
          </a:p>
        </p:txBody>
      </p:sp>
      <p:sp>
        <p:nvSpPr>
          <p:cNvPr id="4" name="Espace réservé du numéro de diapositive 3"/>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61147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CC83EA60-B04A-407A-8F7D-7FE60D4BF353}" type="datetime1">
              <a:rPr lang="fr-FR" smtClean="0"/>
              <a:pPr/>
              <a:t>27/02/2019</a:t>
            </a:fld>
            <a:endParaRPr lang="fr-FR" dirty="0"/>
          </a:p>
        </p:txBody>
      </p:sp>
      <p:sp>
        <p:nvSpPr>
          <p:cNvPr id="6" name="Espace réservé du pied de page 5"/>
          <p:cNvSpPr>
            <a:spLocks noGrp="1"/>
          </p:cNvSpPr>
          <p:nvPr>
            <p:ph type="ftr" sz="quarter" idx="11"/>
          </p:nvPr>
        </p:nvSpPr>
        <p:spPr/>
        <p:txBody>
          <a:bodyPr/>
          <a:lstStyle/>
          <a:p>
            <a:r>
              <a:rPr lang="fr-FR" dirty="0"/>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4146666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30215A5-6377-4516-B24E-F5F6B080015B}" type="datetime1">
              <a:rPr lang="fr-FR" smtClean="0"/>
              <a:pPr/>
              <a:t>27/02/2019</a:t>
            </a:fld>
            <a:endParaRPr lang="fr-FR" dirty="0"/>
          </a:p>
        </p:txBody>
      </p:sp>
      <p:sp>
        <p:nvSpPr>
          <p:cNvPr id="6" name="Espace réservé du pied de page 5"/>
          <p:cNvSpPr>
            <a:spLocks noGrp="1"/>
          </p:cNvSpPr>
          <p:nvPr>
            <p:ph type="ftr" sz="quarter" idx="11"/>
          </p:nvPr>
        </p:nvSpPr>
        <p:spPr/>
        <p:txBody>
          <a:bodyPr/>
          <a:lstStyle/>
          <a:p>
            <a:r>
              <a:rPr lang="fr-FR" dirty="0"/>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1159756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DD67F-7A45-4468-82A5-D97D7E9EA86A}" type="datetime1">
              <a:rPr lang="fr-FR" smtClean="0"/>
              <a:pPr/>
              <a:t>27/02/2019</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dirty="0"/>
              <a:t>STAGE SPH_07_A</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D3055-4FDE-4CA2-A356-77CAD0A3EB4C}" type="slidenum">
              <a:rPr lang="fr-FR" smtClean="0"/>
              <a:pPr/>
              <a:t>‹N°›</a:t>
            </a:fld>
            <a:endParaRPr lang="fr-FR" dirty="0"/>
          </a:p>
        </p:txBody>
      </p:sp>
    </p:spTree>
    <p:extLst>
      <p:ext uri="{BB962C8B-B14F-4D97-AF65-F5344CB8AC3E}">
        <p14:creationId xmlns:p14="http://schemas.microsoft.com/office/powerpoint/2010/main" xmlns="" val="2804681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Espace réservé du pied de page 4"/>
          <p:cNvSpPr>
            <a:spLocks noGrp="1"/>
          </p:cNvSpPr>
          <p:nvPr>
            <p:ph type="ftr" sz="quarter" idx="11"/>
          </p:nvPr>
        </p:nvSpPr>
        <p:spPr bwMode="auto">
          <a:xfrm>
            <a:off x="1357290" y="5857892"/>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pic>
        <p:nvPicPr>
          <p:cNvPr id="7" name="Imag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Image 2"/>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AutoShape 7"/>
          <p:cNvSpPr>
            <a:spLocks noChangeArrowheads="1"/>
          </p:cNvSpPr>
          <p:nvPr/>
        </p:nvSpPr>
        <p:spPr bwMode="auto">
          <a:xfrm>
            <a:off x="900113" y="1857364"/>
            <a:ext cx="7632700" cy="1486863"/>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chemeClr val="tx1"/>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sz="3200" b="1" dirty="0"/>
              <a:t>RESOLUTION D’UN PROBLEME</a:t>
            </a:r>
          </a:p>
          <a:p>
            <a:pPr algn="ctr">
              <a:defRPr/>
            </a:pPr>
            <a:r>
              <a:rPr lang="fr-FR" sz="3200" b="1" dirty="0"/>
              <a:t>SCIENTIFIQUE A CARACTERE</a:t>
            </a:r>
          </a:p>
          <a:p>
            <a:pPr algn="ctr">
              <a:defRPr/>
            </a:pPr>
            <a:r>
              <a:rPr lang="fr-FR" sz="3200" b="1" dirty="0"/>
              <a:t> EXPERIMENTAL</a:t>
            </a:r>
          </a:p>
        </p:txBody>
      </p:sp>
      <p:pic>
        <p:nvPicPr>
          <p:cNvPr id="9" name="Image 8" descr="Résultat de recherche d'images pour &quot;lycee sophie berthelot logo&quot;"/>
          <p:cNvPicPr/>
          <p:nvPr/>
        </p:nvPicPr>
        <p:blipFill>
          <a:blip r:embed="rId5"/>
          <a:srcRect l="1477" t="3012" b="6574"/>
          <a:stretch>
            <a:fillRect/>
          </a:stretch>
        </p:blipFill>
        <p:spPr bwMode="auto">
          <a:xfrm>
            <a:off x="785786" y="4000504"/>
            <a:ext cx="3336626" cy="1293962"/>
          </a:xfrm>
          <a:prstGeom prst="rect">
            <a:avLst/>
          </a:prstGeom>
          <a:noFill/>
          <a:ln w="9525">
            <a:noFill/>
            <a:miter lim="800000"/>
            <a:headEnd/>
            <a:tailEnd/>
          </a:ln>
        </p:spPr>
      </p:pic>
      <p:sp>
        <p:nvSpPr>
          <p:cNvPr id="10" name="ZoneTexte 9"/>
          <p:cNvSpPr txBox="1"/>
          <p:nvPr/>
        </p:nvSpPr>
        <p:spPr>
          <a:xfrm>
            <a:off x="4929190" y="4357694"/>
            <a:ext cx="2786082" cy="646331"/>
          </a:xfrm>
          <a:prstGeom prst="rect">
            <a:avLst/>
          </a:prstGeom>
          <a:noFill/>
        </p:spPr>
        <p:txBody>
          <a:bodyPr wrap="square" rtlCol="0">
            <a:spAutoFit/>
          </a:bodyPr>
          <a:lstStyle/>
          <a:p>
            <a:pPr>
              <a:buFontTx/>
              <a:buChar char="-"/>
            </a:pPr>
            <a:r>
              <a:rPr lang="fr-FR" dirty="0"/>
              <a:t> Mr Rémy </a:t>
            </a:r>
            <a:r>
              <a:rPr lang="fr-FR" b="1" dirty="0"/>
              <a:t>DESCHAMPS</a:t>
            </a:r>
          </a:p>
          <a:p>
            <a:pPr>
              <a:buFontTx/>
              <a:buChar char="-"/>
            </a:pPr>
            <a:r>
              <a:rPr lang="fr-FR" dirty="0"/>
              <a:t> Mme Sylvie </a:t>
            </a:r>
            <a:r>
              <a:rPr lang="fr-FR" b="1" dirty="0"/>
              <a:t>HENNEQUET</a:t>
            </a:r>
          </a:p>
        </p:txBody>
      </p:sp>
      <p:pic>
        <p:nvPicPr>
          <p:cNvPr id="15362" name="Picture 2" descr="Résultat de recherche d'images pour &quot;climat et dioxyde de carbone&quot;"/>
          <p:cNvPicPr>
            <a:picLocks noChangeAspect="1" noChangeArrowheads="1"/>
          </p:cNvPicPr>
          <p:nvPr/>
        </p:nvPicPr>
        <p:blipFill>
          <a:blip r:embed="rId6" cstate="print"/>
          <a:srcRect/>
          <a:stretch>
            <a:fillRect/>
          </a:stretch>
        </p:blipFill>
        <p:spPr bwMode="auto">
          <a:xfrm>
            <a:off x="7358082" y="5267385"/>
            <a:ext cx="857256" cy="1233425"/>
          </a:xfrm>
          <a:prstGeom prst="rect">
            <a:avLst/>
          </a:prstGeom>
          <a:noFill/>
        </p:spPr>
      </p:pic>
    </p:spTree>
    <p:extLst>
      <p:ext uri="{BB962C8B-B14F-4D97-AF65-F5344CB8AC3E}">
        <p14:creationId xmlns:p14="http://schemas.microsoft.com/office/powerpoint/2010/main" xmlns="" val="1438257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bwMode="auto">
          <a:xfrm>
            <a:off x="1357290" y="5857892"/>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pic>
        <p:nvPicPr>
          <p:cNvPr id="10" name="Image 9">
            <a:extLst>
              <a:ext uri="{FF2B5EF4-FFF2-40B4-BE49-F238E27FC236}">
                <a16:creationId xmlns:a16="http://schemas.microsoft.com/office/drawing/2014/main" xmlns="" id="{612D6E98-FADC-48A4-834B-0ABA5E96BE13}"/>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843808" y="260648"/>
            <a:ext cx="3753902" cy="5400000"/>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xmlns="" val="7433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8943" y="541677"/>
            <a:ext cx="7776864" cy="1384995"/>
          </a:xfrm>
          <a:prstGeom prst="rect">
            <a:avLst/>
          </a:prstGeom>
        </p:spPr>
        <p:txBody>
          <a:bodyPr wrap="square">
            <a:spAutoFit/>
          </a:bodyPr>
          <a:lstStyle/>
          <a:p>
            <a:r>
              <a:rPr lang="fr-FR" sz="2800" b="1" u="sng" dirty="0">
                <a:solidFill>
                  <a:srgbClr val="002060"/>
                </a:solidFill>
                <a:latin typeface="Arial" panose="020B0604020202020204" pitchFamily="34" charset="0"/>
                <a:cs typeface="Arial" panose="020B0604020202020204" pitchFamily="34" charset="0"/>
              </a:rPr>
              <a:t>Thème 1</a:t>
            </a:r>
            <a:r>
              <a:rPr lang="fr-FR" sz="2800" b="1" dirty="0">
                <a:solidFill>
                  <a:srgbClr val="002060"/>
                </a:solidFill>
                <a:latin typeface="Arial" panose="020B0604020202020204" pitchFamily="34" charset="0"/>
                <a:cs typeface="Arial" panose="020B0604020202020204" pitchFamily="34" charset="0"/>
              </a:rPr>
              <a:t> : Eau et Environnement</a:t>
            </a:r>
          </a:p>
          <a:p>
            <a:r>
              <a:rPr lang="fr-FR" sz="2800" b="1" u="sng" dirty="0">
                <a:solidFill>
                  <a:srgbClr val="002060"/>
                </a:solidFill>
                <a:latin typeface="Arial" panose="020B0604020202020204" pitchFamily="34" charset="0"/>
                <a:cs typeface="Arial" panose="020B0604020202020204" pitchFamily="34" charset="0"/>
              </a:rPr>
              <a:t>Domaine d’étude </a:t>
            </a:r>
            <a:r>
              <a:rPr lang="fr-FR" sz="2800" b="1" dirty="0">
                <a:solidFill>
                  <a:srgbClr val="002060"/>
                </a:solidFill>
                <a:latin typeface="Arial" panose="020B0604020202020204" pitchFamily="34" charset="0"/>
                <a:cs typeface="Arial" panose="020B0604020202020204" pitchFamily="34" charset="0"/>
              </a:rPr>
              <a:t>: Comprendre la relation entre le climat et le dioxyde de carbone</a:t>
            </a:r>
          </a:p>
        </p:txBody>
      </p:sp>
      <p:graphicFrame>
        <p:nvGraphicFramePr>
          <p:cNvPr id="6" name="Tableau 5"/>
          <p:cNvGraphicFramePr>
            <a:graphicFrameLocks noGrp="1"/>
          </p:cNvGraphicFramePr>
          <p:nvPr>
            <p:extLst>
              <p:ext uri="{D42A27DB-BD31-4B8C-83A1-F6EECF244321}">
                <p14:modId xmlns:p14="http://schemas.microsoft.com/office/powerpoint/2010/main" xmlns="" val="2770396531"/>
              </p:ext>
            </p:extLst>
          </p:nvPr>
        </p:nvGraphicFramePr>
        <p:xfrm>
          <a:off x="857224" y="2574607"/>
          <a:ext cx="7416824" cy="1343028"/>
        </p:xfrm>
        <a:graphic>
          <a:graphicData uri="http://schemas.openxmlformats.org/drawingml/2006/table">
            <a:tbl>
              <a:tblPr firstRow="1" bandRow="1">
                <a:tableStyleId>{5940675A-B579-460E-94D1-54222C63F5DA}</a:tableStyleId>
              </a:tblPr>
              <a:tblGrid>
                <a:gridCol w="3182752">
                  <a:extLst>
                    <a:ext uri="{9D8B030D-6E8A-4147-A177-3AD203B41FA5}">
                      <a16:colId xmlns:a16="http://schemas.microsoft.com/office/drawing/2014/main" xmlns="" val="20000"/>
                    </a:ext>
                  </a:extLst>
                </a:gridCol>
                <a:gridCol w="4234072">
                  <a:extLst>
                    <a:ext uri="{9D8B030D-6E8A-4147-A177-3AD203B41FA5}">
                      <a16:colId xmlns:a16="http://schemas.microsoft.com/office/drawing/2014/main" xmlns="" val="20001"/>
                    </a:ext>
                  </a:extLst>
                </a:gridCol>
              </a:tblGrid>
              <a:tr h="4286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Domaine d’étude</a:t>
                      </a:r>
                      <a:endParaRPr lang="fr-FR" sz="2400" b="1" noProof="0" dirty="0">
                        <a:effectLst/>
                        <a:latin typeface="Arial" panose="020B0604020202020204" pitchFamily="34" charset="0"/>
                        <a:ea typeface="Arial"/>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Mots-clés</a:t>
                      </a:r>
                      <a:endParaRPr lang="fr-FR" sz="2400" b="1" noProof="0" dirty="0">
                        <a:effectLst/>
                        <a:latin typeface="Arial" panose="020B0604020202020204" pitchFamily="34" charset="0"/>
                        <a:ea typeface="Arial"/>
                        <a:cs typeface="Arial" panose="020B0604020202020204" pitchFamily="34" charset="0"/>
                      </a:endParaRPr>
                    </a:p>
                  </a:txBody>
                  <a:tcPr/>
                </a:tc>
                <a:extLst>
                  <a:ext uri="{0D108BD9-81ED-4DB2-BD59-A6C34878D82A}">
                    <a16:rowId xmlns:a16="http://schemas.microsoft.com/office/drawing/2014/main" xmlns="" val="10000"/>
                  </a:ext>
                </a:extLst>
              </a:tr>
              <a:tr h="4286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800" noProof="0" dirty="0">
                        <a:effectLst/>
                        <a:latin typeface="Arial" panose="020B0604020202020204" pitchFamily="34" charset="0"/>
                        <a:cs typeface="Arial" panose="020B0604020202020204"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a:effectLst/>
                          <a:latin typeface="Arial" panose="020B0604020202020204" pitchFamily="34" charset="0"/>
                          <a:cs typeface="Arial" panose="020B0604020202020204" pitchFamily="34" charset="0"/>
                        </a:rPr>
                        <a:t>Relation Climat / CO</a:t>
                      </a:r>
                      <a:r>
                        <a:rPr lang="fr-FR" sz="1800" baseline="-25000" noProof="0" dirty="0">
                          <a:effectLst/>
                          <a:latin typeface="Arial" panose="020B0604020202020204" pitchFamily="34" charset="0"/>
                          <a:cs typeface="Arial" panose="020B0604020202020204" pitchFamily="34" charset="0"/>
                        </a:rPr>
                        <a:t>2</a:t>
                      </a:r>
                      <a:endParaRPr lang="fr-FR" sz="2400" baseline="-25000" noProof="0" dirty="0">
                        <a:effectLst/>
                        <a:latin typeface="Arial" panose="020B0604020202020204" pitchFamily="34" charset="0"/>
                        <a:ea typeface="Arial"/>
                        <a:cs typeface="Arial" panose="020B0604020202020204" pitchFamily="34" charset="0"/>
                      </a:endParaRPr>
                    </a:p>
                    <a:p>
                      <a:pPr algn="ctr"/>
                      <a:endParaRPr lang="fr-FR" noProof="0" dirty="0">
                        <a:latin typeface="Arial" panose="020B0604020202020204" pitchFamily="34" charset="0"/>
                        <a:cs typeface="Arial" panose="020B0604020202020204" pitchFamily="34" charset="0"/>
                      </a:endParaRPr>
                    </a:p>
                  </a:txBody>
                  <a:tcPr anchor="b"/>
                </a:tc>
                <a:tc>
                  <a:txBody>
                    <a:bodyPr/>
                    <a:lstStyle/>
                    <a:p>
                      <a:pPr algn="ctr"/>
                      <a:r>
                        <a:rPr lang="fr-FR" noProof="0" dirty="0">
                          <a:latin typeface="Arial" panose="020B0604020202020204" pitchFamily="34" charset="0"/>
                          <a:cs typeface="Arial" panose="020B0604020202020204" pitchFamily="34" charset="0"/>
                        </a:rPr>
                        <a:t>Mers</a:t>
                      </a:r>
                      <a:r>
                        <a:rPr lang="fr-FR" baseline="0" noProof="0" dirty="0">
                          <a:latin typeface="Arial" panose="020B0604020202020204" pitchFamily="34" charset="0"/>
                          <a:cs typeface="Arial" panose="020B0604020202020204" pitchFamily="34" charset="0"/>
                        </a:rPr>
                        <a:t>, océans, traceurs chimiques, érosion, dissolution, pluies acides.</a:t>
                      </a:r>
                      <a:endParaRPr lang="fr-FR"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1"/>
                  </a:ext>
                </a:extLst>
              </a:tr>
            </a:tbl>
          </a:graphicData>
        </a:graphic>
      </p:graphicFrame>
      <p:sp>
        <p:nvSpPr>
          <p:cNvPr id="5" name="Espace réservé du pied de page 4"/>
          <p:cNvSpPr>
            <a:spLocks noGrp="1"/>
          </p:cNvSpPr>
          <p:nvPr>
            <p:ph type="ftr" sz="quarter" idx="11"/>
          </p:nvPr>
        </p:nvSpPr>
        <p:spPr bwMode="auto">
          <a:xfrm>
            <a:off x="1357290" y="5857892"/>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Tree>
    <p:extLst>
      <p:ext uri="{BB962C8B-B14F-4D97-AF65-F5344CB8AC3E}">
        <p14:creationId xmlns:p14="http://schemas.microsoft.com/office/powerpoint/2010/main" xmlns="" val="703032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A6BFBCE-C1AF-41E7-9C67-B0276FC2FC67}"/>
              </a:ext>
            </a:extLst>
          </p:cNvPr>
          <p:cNvSpPr>
            <a:spLocks noGrp="1"/>
          </p:cNvSpPr>
          <p:nvPr>
            <p:ph type="title"/>
          </p:nvPr>
        </p:nvSpPr>
        <p:spPr>
          <a:xfrm>
            <a:off x="457200" y="274638"/>
            <a:ext cx="8229600" cy="868346"/>
          </a:xfrm>
        </p:spPr>
        <p:txBody>
          <a:bodyPr/>
          <a:lstStyle/>
          <a:p>
            <a:r>
              <a:rPr lang="fr-FR" sz="3200" b="1" u="sng" dirty="0">
                <a:solidFill>
                  <a:srgbClr val="002060"/>
                </a:solidFill>
                <a:latin typeface="Arial" panose="020B0604020202020204" pitchFamily="34" charset="0"/>
                <a:ea typeface="+mn-ea"/>
                <a:cs typeface="Arial" panose="020B0604020202020204" pitchFamily="34" charset="0"/>
              </a:rPr>
              <a:t>Compétences évaluables en séance</a:t>
            </a:r>
          </a:p>
        </p:txBody>
      </p:sp>
      <p:graphicFrame>
        <p:nvGraphicFramePr>
          <p:cNvPr id="10" name="Espace réservé du contenu 9">
            <a:extLst>
              <a:ext uri="{FF2B5EF4-FFF2-40B4-BE49-F238E27FC236}">
                <a16:creationId xmlns:a16="http://schemas.microsoft.com/office/drawing/2014/main" xmlns="" id="{10A7BDFE-2DA5-490B-8A42-DCC488392111}"/>
              </a:ext>
            </a:extLst>
          </p:cNvPr>
          <p:cNvGraphicFramePr>
            <a:graphicFrameLocks noGrp="1"/>
          </p:cNvGraphicFramePr>
          <p:nvPr>
            <p:ph idx="1"/>
            <p:extLst>
              <p:ext uri="{D42A27DB-BD31-4B8C-83A1-F6EECF244321}">
                <p14:modId xmlns:p14="http://schemas.microsoft.com/office/powerpoint/2010/main" xmlns="" val="4234134259"/>
              </p:ext>
            </p:extLst>
          </p:nvPr>
        </p:nvGraphicFramePr>
        <p:xfrm>
          <a:off x="500034" y="1285860"/>
          <a:ext cx="8229600" cy="4878867"/>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4041421115"/>
                    </a:ext>
                  </a:extLst>
                </a:gridCol>
                <a:gridCol w="4114800">
                  <a:extLst>
                    <a:ext uri="{9D8B030D-6E8A-4147-A177-3AD203B41FA5}">
                      <a16:colId xmlns:a16="http://schemas.microsoft.com/office/drawing/2014/main" xmlns="" val="1752168191"/>
                    </a:ext>
                  </a:extLst>
                </a:gridCol>
              </a:tblGrid>
              <a:tr h="344246">
                <a:tc>
                  <a:txBody>
                    <a:bodyPr/>
                    <a:lstStyle/>
                    <a:p>
                      <a:r>
                        <a:rPr lang="fr-FR" sz="1800" b="1" kern="1200" dirty="0">
                          <a:solidFill>
                            <a:schemeClr val="lt1"/>
                          </a:solidFill>
                          <a:effectLst/>
                          <a:latin typeface="+mn-lt"/>
                          <a:ea typeface="+mn-ea"/>
                          <a:cs typeface="+mn-cs"/>
                        </a:rPr>
                        <a:t>Compétence</a:t>
                      </a:r>
                      <a:endParaRPr lang="fr-FR" dirty="0"/>
                    </a:p>
                  </a:txBody>
                  <a:tcPr/>
                </a:tc>
                <a:tc>
                  <a:txBody>
                    <a:bodyPr/>
                    <a:lstStyle/>
                    <a:p>
                      <a:r>
                        <a:rPr lang="fr-FR" dirty="0"/>
                        <a:t>Liste non exhaustive</a:t>
                      </a:r>
                    </a:p>
                  </a:txBody>
                  <a:tcPr/>
                </a:tc>
                <a:extLst>
                  <a:ext uri="{0D108BD9-81ED-4DB2-BD59-A6C34878D82A}">
                    <a16:rowId xmlns:a16="http://schemas.microsoft.com/office/drawing/2014/main" xmlns="" val="40924370"/>
                  </a:ext>
                </a:extLst>
              </a:tr>
              <a:tr h="383977">
                <a:tc>
                  <a:txBody>
                    <a:bodyPr/>
                    <a:lstStyle/>
                    <a:p>
                      <a:r>
                        <a:rPr lang="fr-FR" sz="1600" kern="1200" dirty="0">
                          <a:solidFill>
                            <a:schemeClr val="dk1"/>
                          </a:solidFill>
                          <a:effectLst/>
                          <a:latin typeface="+mn-lt"/>
                          <a:ea typeface="+mn-ea"/>
                          <a:cs typeface="+mn-cs"/>
                        </a:rPr>
                        <a:t>s’approprier (APP)</a:t>
                      </a:r>
                      <a:endParaRPr lang="fr-FR" sz="1600" dirty="0"/>
                    </a:p>
                  </a:txBody>
                  <a:tcPr/>
                </a:tc>
                <a:tc>
                  <a:txBody>
                    <a:bodyPr/>
                    <a:lstStyle/>
                    <a:p>
                      <a:pPr>
                        <a:lnSpc>
                          <a:spcPct val="115000"/>
                        </a:lnSpc>
                        <a:spcAft>
                          <a:spcPts val="0"/>
                        </a:spcAft>
                      </a:pPr>
                      <a:r>
                        <a:rPr lang="fr-FR" sz="1000" dirty="0">
                          <a:effectLst/>
                          <a:latin typeface="Calibri" panose="020F0502020204030204" pitchFamily="34" charset="0"/>
                          <a:ea typeface="Times New Roman" panose="02020603050405020304" pitchFamily="18" charset="0"/>
                          <a:cs typeface="Calibri" panose="020F0502020204030204" pitchFamily="34" charset="0"/>
                        </a:rPr>
                        <a:t>rechercher, extraire et organiser l’information utile.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826843772"/>
                  </a:ext>
                </a:extLst>
              </a:tr>
              <a:tr h="393457">
                <a:tc>
                  <a:txBody>
                    <a:bodyPr/>
                    <a:lstStyle/>
                    <a:p>
                      <a:r>
                        <a:rPr lang="fr-FR" sz="1600" kern="1200" dirty="0">
                          <a:solidFill>
                            <a:schemeClr val="dk1"/>
                          </a:solidFill>
                          <a:effectLst/>
                          <a:latin typeface="+mn-lt"/>
                          <a:ea typeface="+mn-ea"/>
                          <a:cs typeface="+mn-cs"/>
                        </a:rPr>
                        <a:t>analyser (ANA)</a:t>
                      </a:r>
                      <a:endParaRPr lang="fr-FR" sz="1600" dirty="0"/>
                    </a:p>
                  </a:txBody>
                  <a:tcPr/>
                </a:tc>
                <a:tc>
                  <a:txBody>
                    <a:bodyPr/>
                    <a:lstStyle/>
                    <a:p>
                      <a:pPr>
                        <a:lnSpc>
                          <a:spcPct val="115000"/>
                        </a:lnSpc>
                        <a:spcAft>
                          <a:spcPts val="0"/>
                        </a:spcAft>
                      </a:pPr>
                      <a:r>
                        <a:rPr lang="fr-FR" sz="1100" dirty="0">
                          <a:effectLst/>
                          <a:latin typeface="Calibri" panose="020F0502020204030204" pitchFamily="34" charset="0"/>
                          <a:ea typeface="Times New Roman" panose="02020603050405020304" pitchFamily="18" charset="0"/>
                          <a:cs typeface="Calibri" panose="020F0502020204030204" pitchFamily="34" charset="0"/>
                        </a:rPr>
                        <a:t>élaborer et justifier un protocole.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140956037"/>
                  </a:ext>
                </a:extLst>
              </a:tr>
              <a:tr h="1719795">
                <a:tc>
                  <a:txBody>
                    <a:bodyPr/>
                    <a:lstStyle/>
                    <a:p>
                      <a:r>
                        <a:rPr lang="fr-FR" sz="1600" kern="1200" dirty="0">
                          <a:solidFill>
                            <a:schemeClr val="dk1"/>
                          </a:solidFill>
                          <a:effectLst/>
                          <a:latin typeface="+mn-lt"/>
                          <a:ea typeface="+mn-ea"/>
                          <a:cs typeface="+mn-cs"/>
                        </a:rPr>
                        <a:t>réaliser, calculer, appliquer des consignes (REA)</a:t>
                      </a:r>
                      <a:endParaRPr lang="fr-FR" sz="1600" dirty="0"/>
                    </a:p>
                  </a:txBody>
                  <a:tcPr/>
                </a:tc>
                <a:tc>
                  <a:txBody>
                    <a:bodyPr/>
                    <a:lstStyle/>
                    <a:p>
                      <a:pPr>
                        <a:lnSpc>
                          <a:spcPct val="115000"/>
                        </a:lnSpc>
                        <a:spcAft>
                          <a:spcPts val="0"/>
                        </a:spcAft>
                        <a:tabLst>
                          <a:tab pos="679450" algn="l"/>
                        </a:tabLst>
                      </a:pPr>
                      <a:r>
                        <a:rPr lang="fr-FR" sz="1100" dirty="0">
                          <a:effectLst/>
                          <a:latin typeface="Calibri" panose="020F0502020204030204" pitchFamily="34" charset="0"/>
                          <a:ea typeface="Times New Roman" panose="02020603050405020304" pitchFamily="18" charset="0"/>
                          <a:cs typeface="Calibri" panose="020F0502020204030204" pitchFamily="34" charset="0"/>
                        </a:rPr>
                        <a:t>utiliser, dans un contexte donné, le matériel à disposition.</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savoir choisir, combiner et réaliser plusieurs actions.</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effectuer un relevé de mesures.</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schématiser, construire un graphique, un tableau, etc.</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exploiter une relation, un calcul littéral</a:t>
                      </a:r>
                    </a:p>
                    <a:p>
                      <a:r>
                        <a:rPr lang="fr-FR" sz="1100" dirty="0">
                          <a:effectLst/>
                          <a:latin typeface="Calibri" panose="020F0502020204030204" pitchFamily="34" charset="0"/>
                          <a:ea typeface="Calibri" panose="020F0502020204030204" pitchFamily="34" charset="0"/>
                          <a:cs typeface="Calibri" panose="020F0502020204030204" pitchFamily="34" charset="0"/>
                        </a:rPr>
                        <a:t>effectuer un calcul numérique, utiliser les symboles et les unités appropriés, utiliser la calculatrice.</a:t>
                      </a:r>
                    </a:p>
                    <a:p>
                      <a:r>
                        <a:rPr lang="fr-FR" sz="1100" dirty="0">
                          <a:effectLst/>
                          <a:latin typeface="Calibri" panose="020F0502020204030204" pitchFamily="34" charset="0"/>
                          <a:ea typeface="Calibri" panose="020F0502020204030204" pitchFamily="34" charset="0"/>
                          <a:cs typeface="Calibri" panose="020F0502020204030204" pitchFamily="34" charset="0"/>
                        </a:rPr>
                        <a:t>respecter les règles de sécurité, manipuler avec soin, veiller au rangement du plan de travail, </a:t>
                      </a:r>
                      <a:r>
                        <a:rPr lang="fr-FR" sz="1100" dirty="0" err="1">
                          <a:effectLst/>
                          <a:latin typeface="Calibri" panose="020F0502020204030204" pitchFamily="34" charset="0"/>
                          <a:ea typeface="Calibri" panose="020F0502020204030204" pitchFamily="34" charset="0"/>
                          <a:cs typeface="Calibri" panose="020F0502020204030204" pitchFamily="34" charset="0"/>
                        </a:rPr>
                        <a:t>etc</a:t>
                      </a:r>
                      <a:endParaRPr lang="fr-FR" sz="1100" dirty="0"/>
                    </a:p>
                    <a:p>
                      <a:pPr>
                        <a:lnSpc>
                          <a:spcPct val="115000"/>
                        </a:lnSpc>
                        <a:spcAft>
                          <a:spcPts val="0"/>
                        </a:spcAft>
                        <a:tabLst>
                          <a:tab pos="679450" algn="l"/>
                        </a:tabLst>
                      </a:pP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358103306"/>
                  </a:ext>
                </a:extLst>
              </a:tr>
              <a:tr h="846882">
                <a:tc>
                  <a:txBody>
                    <a:bodyPr/>
                    <a:lstStyle/>
                    <a:p>
                      <a:r>
                        <a:rPr lang="fr-FR" sz="1600" kern="1200" dirty="0">
                          <a:solidFill>
                            <a:schemeClr val="dk1"/>
                          </a:solidFill>
                          <a:effectLst/>
                          <a:latin typeface="+mn-lt"/>
                          <a:ea typeface="+mn-ea"/>
                          <a:cs typeface="+mn-cs"/>
                        </a:rPr>
                        <a:t>valider (VAL)</a:t>
                      </a:r>
                      <a:endParaRPr lang="fr-FR" sz="1600" dirty="0"/>
                    </a:p>
                  </a:txBody>
                  <a:tcPr/>
                </a:tc>
                <a:tc>
                  <a:txBody>
                    <a:bodyPr/>
                    <a:lstStyle/>
                    <a:p>
                      <a:r>
                        <a:rPr lang="fr-FR" sz="1100" dirty="0">
                          <a:effectLst/>
                          <a:latin typeface="Calibri" panose="020F0502020204030204" pitchFamily="34" charset="0"/>
                          <a:ea typeface="Calibri" panose="020F0502020204030204" pitchFamily="34" charset="0"/>
                          <a:cs typeface="Calibri" panose="020F0502020204030204" pitchFamily="34" charset="0"/>
                        </a:rPr>
                        <a:t>confronter le résultat au résultat attendu, mettre en relation, déduire.</a:t>
                      </a:r>
                    </a:p>
                    <a:p>
                      <a:r>
                        <a:rPr lang="fr-FR" sz="1100" dirty="0">
                          <a:effectLst/>
                          <a:latin typeface="Calibri" panose="020F0502020204030204" pitchFamily="34" charset="0"/>
                          <a:ea typeface="Calibri" panose="020F0502020204030204" pitchFamily="34" charset="0"/>
                          <a:cs typeface="Calibri" panose="020F0502020204030204" pitchFamily="34" charset="0"/>
                        </a:rPr>
                        <a:t>valider ou invalider une information, une hypothèse, etc.</a:t>
                      </a:r>
                      <a:endParaRPr lang="fr-FR" sz="1100" dirty="0"/>
                    </a:p>
                  </a:txBody>
                  <a:tcPr/>
                </a:tc>
                <a:extLst>
                  <a:ext uri="{0D108BD9-81ED-4DB2-BD59-A6C34878D82A}">
                    <a16:rowId xmlns:a16="http://schemas.microsoft.com/office/drawing/2014/main" xmlns="" val="1751051990"/>
                  </a:ext>
                </a:extLst>
              </a:tr>
              <a:tr h="1061515">
                <a:tc>
                  <a:txBody>
                    <a:bodyPr/>
                    <a:lstStyle/>
                    <a:p>
                      <a:r>
                        <a:rPr lang="fr-FR" sz="1600" kern="1200" dirty="0">
                          <a:solidFill>
                            <a:schemeClr val="dk1"/>
                          </a:solidFill>
                          <a:effectLst/>
                          <a:latin typeface="+mn-lt"/>
                          <a:ea typeface="+mn-ea"/>
                          <a:cs typeface="+mn-cs"/>
                        </a:rPr>
                        <a:t>communiquer à l’aide de langages ou d’outils scientifiques (COM)</a:t>
                      </a:r>
                      <a:endParaRPr lang="fr-FR" sz="1600" dirty="0"/>
                    </a:p>
                  </a:txBody>
                  <a:tcPr/>
                </a:tc>
                <a:tc>
                  <a:txBody>
                    <a:bodyPr/>
                    <a:lstStyle/>
                    <a:p>
                      <a:r>
                        <a:rPr lang="fr-FR" sz="1100" dirty="0">
                          <a:effectLst/>
                          <a:latin typeface="Calibri" panose="020F0502020204030204" pitchFamily="34" charset="0"/>
                          <a:ea typeface="Calibri" panose="020F0502020204030204" pitchFamily="34" charset="0"/>
                          <a:cs typeface="Calibri" panose="020F0502020204030204" pitchFamily="34" charset="0"/>
                        </a:rPr>
                        <a:t>rendre compte à l’écrit ou l’oral en utilisant un vocabulaire adapté.</a:t>
                      </a:r>
                      <a:endParaRPr lang="fr-FR" sz="1100" dirty="0"/>
                    </a:p>
                  </a:txBody>
                  <a:tcPr/>
                </a:tc>
                <a:extLst>
                  <a:ext uri="{0D108BD9-81ED-4DB2-BD59-A6C34878D82A}">
                    <a16:rowId xmlns:a16="http://schemas.microsoft.com/office/drawing/2014/main" xmlns="" val="3332580081"/>
                  </a:ext>
                </a:extLst>
              </a:tr>
            </a:tbl>
          </a:graphicData>
        </a:graphic>
      </p:graphicFrame>
      <p:sp>
        <p:nvSpPr>
          <p:cNvPr id="5" name="Espace réservé du pied de page 4"/>
          <p:cNvSpPr>
            <a:spLocks noGrp="1"/>
          </p:cNvSpPr>
          <p:nvPr>
            <p:ph type="ftr" sz="quarter" idx="11"/>
          </p:nvPr>
        </p:nvSpPr>
        <p:spPr bwMode="auto">
          <a:xfrm>
            <a:off x="1357290" y="6286520"/>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Tree>
    <p:extLst>
      <p:ext uri="{BB962C8B-B14F-4D97-AF65-F5344CB8AC3E}">
        <p14:creationId xmlns:p14="http://schemas.microsoft.com/office/powerpoint/2010/main" xmlns="" val="3279304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4"/>
          <p:cNvSpPr>
            <a:spLocks noGrp="1"/>
          </p:cNvSpPr>
          <p:nvPr>
            <p:ph type="ftr" sz="quarter" idx="11"/>
          </p:nvPr>
        </p:nvSpPr>
        <p:spPr bwMode="auto">
          <a:xfrm>
            <a:off x="1357290" y="5857892"/>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
        <p:nvSpPr>
          <p:cNvPr id="18" name="ZoneTexte 17"/>
          <p:cNvSpPr txBox="1"/>
          <p:nvPr/>
        </p:nvSpPr>
        <p:spPr>
          <a:xfrm>
            <a:off x="1428728" y="357166"/>
            <a:ext cx="6286544" cy="523220"/>
          </a:xfrm>
          <a:prstGeom prst="rect">
            <a:avLst/>
          </a:prstGeom>
          <a:noFill/>
        </p:spPr>
        <p:txBody>
          <a:bodyPr wrap="square" rtlCol="0">
            <a:spAutoFit/>
          </a:bodyPr>
          <a:lstStyle/>
          <a:p>
            <a:pPr algn="ctr"/>
            <a:r>
              <a:rPr lang="fr-FR" sz="2800" b="1" u="sng" dirty="0">
                <a:solidFill>
                  <a:srgbClr val="002060"/>
                </a:solidFill>
                <a:effectLst>
                  <a:outerShdw blurRad="38100" dist="38100" dir="2700000" algn="tl">
                    <a:srgbClr val="000000">
                      <a:alpha val="43137"/>
                    </a:srgbClr>
                  </a:outerShdw>
                </a:effectLst>
              </a:rPr>
              <a:t>MATERIEL  NECESSAIRE</a:t>
            </a:r>
          </a:p>
        </p:txBody>
      </p:sp>
      <p:pic>
        <p:nvPicPr>
          <p:cNvPr id="3" name="Image 2">
            <a:extLst>
              <a:ext uri="{FF2B5EF4-FFF2-40B4-BE49-F238E27FC236}">
                <a16:creationId xmlns:a16="http://schemas.microsoft.com/office/drawing/2014/main" xmlns="" id="{34BF3152-405E-4882-A177-72CC7E51EF2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15008" y="1142984"/>
            <a:ext cx="3131840" cy="2348880"/>
          </a:xfrm>
          <a:prstGeom prst="rect">
            <a:avLst/>
          </a:prstGeom>
        </p:spPr>
      </p:pic>
      <p:sp>
        <p:nvSpPr>
          <p:cNvPr id="21" name="ZoneTexte 20"/>
          <p:cNvSpPr txBox="1"/>
          <p:nvPr/>
        </p:nvSpPr>
        <p:spPr>
          <a:xfrm>
            <a:off x="428596" y="1142984"/>
            <a:ext cx="5143536" cy="4585871"/>
          </a:xfrm>
          <a:prstGeom prst="rect">
            <a:avLst/>
          </a:prstGeom>
          <a:noFill/>
        </p:spPr>
        <p:txBody>
          <a:bodyPr wrap="square" rtlCol="0">
            <a:spAutoFit/>
          </a:bodyPr>
          <a:lstStyle/>
          <a:p>
            <a:pPr>
              <a:buFontTx/>
              <a:buChar char="-"/>
            </a:pPr>
            <a:r>
              <a:rPr lang="fr-FR"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2 béchers de 100 mL</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2 éprouvettes graduées de 100 mL</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Potence avec pince </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2 cristallisoirs</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2 erlenmeyers de 100 mL</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Tube à dégagement coudé pour recueillir le gaz</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2 bouchons 1 trou</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Pipette jaugée de 10 mL</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Propipette</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Agitateur magnétique chauffant avec </a:t>
            </a:r>
            <a:r>
              <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barreau aimanté</a:t>
            </a:r>
            <a:endPar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ndParaRP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a:t>
            </a: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Agitateur magnétique avec barreau aimanté</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pH mètre </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Chronomètre</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Thermomètre</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HCl à 1 mol.L</a:t>
            </a:r>
            <a:r>
              <a:rPr lang="fr-FR" sz="16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-1   </a:t>
            </a: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avec sa fiche de </a:t>
            </a:r>
            <a:r>
              <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sécurité condensée</a:t>
            </a:r>
            <a:endPar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ndParaRP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Badoit verte</a:t>
            </a:r>
          </a:p>
          <a:p>
            <a:pPr>
              <a:buFontTx/>
              <a:buChar char="-"/>
            </a:pP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 Pissette d’eau distillée – Lunettes – Gants - Eponge</a:t>
            </a:r>
          </a:p>
          <a:p>
            <a:pPr>
              <a:buFontTx/>
              <a:buChar char="-"/>
            </a:pPr>
            <a:endParaRPr lang="fr-FR" dirty="0"/>
          </a:p>
        </p:txBody>
      </p:sp>
      <p:pic>
        <p:nvPicPr>
          <p:cNvPr id="6" name="Picture 2"/>
          <p:cNvPicPr>
            <a:picLocks noChangeAspect="1" noChangeArrowheads="1"/>
          </p:cNvPicPr>
          <p:nvPr/>
        </p:nvPicPr>
        <p:blipFill>
          <a:blip r:embed="rId3"/>
          <a:srcRect/>
          <a:stretch>
            <a:fillRect/>
          </a:stretch>
        </p:blipFill>
        <p:spPr bwMode="auto">
          <a:xfrm>
            <a:off x="5715008" y="3786190"/>
            <a:ext cx="3141961" cy="1550257"/>
          </a:xfrm>
          <a:prstGeom prst="rect">
            <a:avLst/>
          </a:prstGeom>
          <a:noFill/>
          <a:ln w="9525">
            <a:noFill/>
            <a:miter lim="800000"/>
            <a:headEnd/>
            <a:tailEnd/>
          </a:ln>
          <a:effectLst/>
        </p:spPr>
      </p:pic>
    </p:spTree>
    <p:extLst>
      <p:ext uri="{BB962C8B-B14F-4D97-AF65-F5344CB8AC3E}">
        <p14:creationId xmlns:p14="http://schemas.microsoft.com/office/powerpoint/2010/main" xmlns="" val="2078214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472" y="764704"/>
            <a:ext cx="8104984" cy="461665"/>
          </a:xfrm>
          <a:prstGeom prst="rect">
            <a:avLst/>
          </a:prstGeom>
        </p:spPr>
        <p:txBody>
          <a:bodyPr wrap="square">
            <a:spAutoFit/>
          </a:bodyPr>
          <a:lstStyle/>
          <a:p>
            <a:pPr algn="ctr"/>
            <a:r>
              <a:rPr lang="fr-FR" sz="2400" b="1" u="sng" dirty="0">
                <a:solidFill>
                  <a:srgbClr val="002060"/>
                </a:solidFill>
                <a:latin typeface="Arial" panose="020B0604020202020204" pitchFamily="34" charset="0"/>
                <a:cs typeface="Arial" panose="020B0604020202020204" pitchFamily="34" charset="0"/>
              </a:rPr>
              <a:t>QUESTIONS </a:t>
            </a:r>
            <a:r>
              <a:rPr lang="fr-FR" sz="2400" b="1" u="sng" dirty="0" smtClean="0">
                <a:solidFill>
                  <a:srgbClr val="002060"/>
                </a:solidFill>
                <a:latin typeface="Arial" panose="020B0604020202020204" pitchFamily="34" charset="0"/>
                <a:cs typeface="Arial" panose="020B0604020202020204" pitchFamily="34" charset="0"/>
              </a:rPr>
              <a:t>PRELIMINAIRES ET PROBLEMATIQUE</a:t>
            </a:r>
            <a:endParaRPr lang="fr-FR" sz="2400" b="1" u="sng" dirty="0">
              <a:solidFill>
                <a:srgbClr val="002060"/>
              </a:solidFill>
              <a:latin typeface="Arial" panose="020B0604020202020204" pitchFamily="34" charset="0"/>
              <a:cs typeface="Arial" panose="020B0604020202020204" pitchFamily="34" charset="0"/>
            </a:endParaRPr>
          </a:p>
        </p:txBody>
      </p:sp>
      <p:sp>
        <p:nvSpPr>
          <p:cNvPr id="8" name="Espace réservé du pied de page 4"/>
          <p:cNvSpPr>
            <a:spLocks noGrp="1"/>
          </p:cNvSpPr>
          <p:nvPr>
            <p:ph type="ftr" sz="quarter" idx="11"/>
          </p:nvPr>
        </p:nvSpPr>
        <p:spPr bwMode="auto">
          <a:xfrm>
            <a:off x="1428728" y="5786454"/>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
        <p:nvSpPr>
          <p:cNvPr id="3" name="ZoneTexte 2">
            <a:extLst>
              <a:ext uri="{FF2B5EF4-FFF2-40B4-BE49-F238E27FC236}">
                <a16:creationId xmlns:a16="http://schemas.microsoft.com/office/drawing/2014/main" xmlns="" id="{15EB85B3-6558-47A3-96EF-B5547FDB843B}"/>
              </a:ext>
            </a:extLst>
          </p:cNvPr>
          <p:cNvSpPr txBox="1"/>
          <p:nvPr/>
        </p:nvSpPr>
        <p:spPr>
          <a:xfrm>
            <a:off x="1285852" y="1500174"/>
            <a:ext cx="6912768" cy="3970318"/>
          </a:xfrm>
          <a:prstGeom prst="rect">
            <a:avLst/>
          </a:prstGeom>
          <a:noFill/>
        </p:spPr>
        <p:txBody>
          <a:bodyPr wrap="square" rtlCol="0">
            <a:spAutoFit/>
          </a:bodyPr>
          <a:lstStyle/>
          <a:p>
            <a:pPr algn="just"/>
            <a:r>
              <a:rPr lang="fr-FR" b="1" dirty="0"/>
              <a:t>Question 1</a:t>
            </a:r>
            <a:r>
              <a:rPr lang="fr-FR" dirty="0"/>
              <a:t>:  </a:t>
            </a:r>
            <a:r>
              <a:rPr lang="fr-FR" dirty="0" smtClean="0"/>
              <a:t>calculer </a:t>
            </a:r>
            <a:r>
              <a:rPr lang="fr-FR" dirty="0"/>
              <a:t>la masse de </a:t>
            </a:r>
            <a:r>
              <a:rPr lang="fr-FR" dirty="0" smtClean="0"/>
              <a:t>CO</a:t>
            </a:r>
            <a:r>
              <a:rPr lang="fr-FR" baseline="-25000" dirty="0" smtClean="0"/>
              <a:t>2  </a:t>
            </a:r>
            <a:r>
              <a:rPr lang="fr-FR" dirty="0"/>
              <a:t>perdue entre 0°C et 40°C par une solution saturée </a:t>
            </a:r>
            <a:r>
              <a:rPr lang="fr-FR" dirty="0" smtClean="0"/>
              <a:t>minérale, sachant </a:t>
            </a:r>
            <a:r>
              <a:rPr lang="fr-FR" dirty="0"/>
              <a:t>que dans les conditions de l’expérience, 24L de dioxyde de carbone pèsent 44 g.</a:t>
            </a:r>
          </a:p>
          <a:p>
            <a:pPr lvl="0" algn="just"/>
            <a:endParaRPr lang="fr-FR" dirty="0"/>
          </a:p>
          <a:p>
            <a:pPr lvl="0" algn="just"/>
            <a:r>
              <a:rPr lang="fr-FR" b="1" dirty="0"/>
              <a:t>Question 2:</a:t>
            </a:r>
            <a:r>
              <a:rPr lang="fr-FR" dirty="0"/>
              <a:t> </a:t>
            </a:r>
            <a:r>
              <a:rPr lang="fr-FR" dirty="0" smtClean="0"/>
              <a:t>sous </a:t>
            </a:r>
            <a:r>
              <a:rPr lang="fr-FR" dirty="0"/>
              <a:t>quelle forme le composé </a:t>
            </a:r>
            <a:r>
              <a:rPr lang="fr-FR" dirty="0" smtClean="0"/>
              <a:t>CO</a:t>
            </a:r>
            <a:r>
              <a:rPr lang="fr-FR" baseline="-25000" dirty="0" smtClean="0"/>
              <a:t>2</a:t>
            </a:r>
            <a:r>
              <a:rPr lang="fr-FR" dirty="0" smtClean="0"/>
              <a:t>, est-il </a:t>
            </a:r>
            <a:r>
              <a:rPr lang="fr-FR" dirty="0"/>
              <a:t>stocké dans les océans? </a:t>
            </a:r>
            <a:r>
              <a:rPr lang="fr-FR" dirty="0" smtClean="0"/>
              <a:t> Est-ce </a:t>
            </a:r>
            <a:r>
              <a:rPr lang="fr-FR" dirty="0"/>
              <a:t>facile de passer d’une forme à une autre </a:t>
            </a:r>
            <a:r>
              <a:rPr lang="fr-FR" dirty="0" smtClean="0"/>
              <a:t>? </a:t>
            </a:r>
          </a:p>
          <a:p>
            <a:pPr lvl="0" algn="just"/>
            <a:endParaRPr lang="fr-FR" dirty="0" smtClean="0"/>
          </a:p>
          <a:p>
            <a:pPr algn="just"/>
            <a:r>
              <a:rPr lang="fr-FR" b="1" dirty="0" smtClean="0"/>
              <a:t>Problématique : </a:t>
            </a:r>
            <a:r>
              <a:rPr lang="fr-FR" dirty="0" smtClean="0"/>
              <a:t>à partir de l’analyse poussée des documents et de vos connaissances (et de vos recherches personnelles) vous élaborez un ensemble de protocoles expérimentaux pour confirmer ou infirmer l’évolution de la quantité de CO</a:t>
            </a:r>
            <a:r>
              <a:rPr lang="fr-FR" baseline="-25000" dirty="0" smtClean="0"/>
              <a:t>2</a:t>
            </a:r>
            <a:r>
              <a:rPr lang="fr-FR" dirty="0" smtClean="0"/>
              <a:t> dissout dans les océans en vous restreignant à deux critères.  </a:t>
            </a:r>
          </a:p>
          <a:p>
            <a:pPr lvl="0" algn="just"/>
            <a:endParaRPr lang="fr-FR" dirty="0"/>
          </a:p>
          <a:p>
            <a:pPr algn="just"/>
            <a:endParaRPr lang="fr-FR" dirty="0"/>
          </a:p>
        </p:txBody>
      </p:sp>
    </p:spTree>
    <p:extLst>
      <p:ext uri="{BB962C8B-B14F-4D97-AF65-F5344CB8AC3E}">
        <p14:creationId xmlns:p14="http://schemas.microsoft.com/office/powerpoint/2010/main" xmlns="" val="3122261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266D0140-C085-4776-BCC5-3E2B1DD6955B}"/>
              </a:ext>
            </a:extLst>
          </p:cNvPr>
          <p:cNvSpPr>
            <a:spLocks noGrp="1"/>
          </p:cNvSpPr>
          <p:nvPr>
            <p:ph idx="1"/>
          </p:nvPr>
        </p:nvSpPr>
        <p:spPr>
          <a:xfrm>
            <a:off x="500034" y="928670"/>
            <a:ext cx="3357586" cy="337524"/>
          </a:xfrm>
        </p:spPr>
        <p:txBody>
          <a:bodyPr>
            <a:noAutofit/>
          </a:bodyPr>
          <a:lstStyle/>
          <a:p>
            <a:pPr marL="0" indent="0">
              <a:buNone/>
            </a:pPr>
            <a:r>
              <a:rPr lang="fr-FR" sz="1800" b="1" u="sng" dirty="0"/>
              <a:t>Proposer un protocole:</a:t>
            </a:r>
          </a:p>
          <a:p>
            <a:pPr marL="0" indent="0">
              <a:buNone/>
            </a:pPr>
            <a:r>
              <a:rPr lang="fr-FR" sz="1800" b="1" dirty="0"/>
              <a:t>	</a:t>
            </a:r>
          </a:p>
          <a:p>
            <a:pPr marL="0" indent="0">
              <a:buNone/>
            </a:pPr>
            <a:endParaRPr lang="fr-FR" sz="1800" b="1" dirty="0"/>
          </a:p>
        </p:txBody>
      </p:sp>
      <p:sp>
        <p:nvSpPr>
          <p:cNvPr id="5" name="Espace réservé du pied de page 4"/>
          <p:cNvSpPr>
            <a:spLocks noGrp="1"/>
          </p:cNvSpPr>
          <p:nvPr>
            <p:ph type="ftr" sz="quarter" idx="11"/>
          </p:nvPr>
        </p:nvSpPr>
        <p:spPr bwMode="auto">
          <a:xfrm>
            <a:off x="1379830" y="6337984"/>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pic>
        <p:nvPicPr>
          <p:cNvPr id="6" name="Image 5">
            <a:extLst>
              <a:ext uri="{FF2B5EF4-FFF2-40B4-BE49-F238E27FC236}">
                <a16:creationId xmlns:a16="http://schemas.microsoft.com/office/drawing/2014/main" xmlns="" id="{605B830E-A5C7-4ED9-80C5-F08E612E943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87824" y="2443200"/>
            <a:ext cx="3960440" cy="2970330"/>
          </a:xfrm>
          <a:prstGeom prst="rect">
            <a:avLst/>
          </a:prstGeom>
        </p:spPr>
      </p:pic>
      <p:cxnSp>
        <p:nvCxnSpPr>
          <p:cNvPr id="8" name="Connecteur droit avec flèche 7">
            <a:extLst>
              <a:ext uri="{FF2B5EF4-FFF2-40B4-BE49-F238E27FC236}">
                <a16:creationId xmlns:a16="http://schemas.microsoft.com/office/drawing/2014/main" xmlns="" id="{CB81B2A7-D2F0-4582-B840-6D8162688749}"/>
              </a:ext>
            </a:extLst>
          </p:cNvPr>
          <p:cNvCxnSpPr>
            <a:cxnSpLocks/>
          </p:cNvCxnSpPr>
          <p:nvPr/>
        </p:nvCxnSpPr>
        <p:spPr>
          <a:xfrm flipV="1">
            <a:off x="2906282" y="3645024"/>
            <a:ext cx="1161662" cy="250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Connecteur droit avec flèche 8">
            <a:extLst>
              <a:ext uri="{FF2B5EF4-FFF2-40B4-BE49-F238E27FC236}">
                <a16:creationId xmlns:a16="http://schemas.microsoft.com/office/drawing/2014/main" xmlns="" id="{92C7922A-4A6E-402D-A422-AB56EE623D83}"/>
              </a:ext>
            </a:extLst>
          </p:cNvPr>
          <p:cNvCxnSpPr>
            <a:cxnSpLocks/>
            <a:stCxn id="38" idx="3"/>
          </p:cNvCxnSpPr>
          <p:nvPr/>
        </p:nvCxnSpPr>
        <p:spPr>
          <a:xfrm flipV="1">
            <a:off x="2771800" y="3820841"/>
            <a:ext cx="1061053" cy="2512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Connecteur droit avec flèche 13">
            <a:extLst>
              <a:ext uri="{FF2B5EF4-FFF2-40B4-BE49-F238E27FC236}">
                <a16:creationId xmlns:a16="http://schemas.microsoft.com/office/drawing/2014/main" xmlns="" id="{5FEF0D9C-4135-4BF8-819F-7EF949FBDC34}"/>
              </a:ext>
            </a:extLst>
          </p:cNvPr>
          <p:cNvCxnSpPr>
            <a:cxnSpLocks/>
          </p:cNvCxnSpPr>
          <p:nvPr/>
        </p:nvCxnSpPr>
        <p:spPr>
          <a:xfrm>
            <a:off x="2483768" y="4734642"/>
            <a:ext cx="79867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necteur droit avec flèche 14">
            <a:extLst>
              <a:ext uri="{FF2B5EF4-FFF2-40B4-BE49-F238E27FC236}">
                <a16:creationId xmlns:a16="http://schemas.microsoft.com/office/drawing/2014/main" xmlns="" id="{4547ACF2-52A0-46F9-B423-6C6877642CC6}"/>
              </a:ext>
            </a:extLst>
          </p:cNvPr>
          <p:cNvCxnSpPr>
            <a:cxnSpLocks/>
          </p:cNvCxnSpPr>
          <p:nvPr/>
        </p:nvCxnSpPr>
        <p:spPr>
          <a:xfrm flipH="1">
            <a:off x="6209118" y="4365104"/>
            <a:ext cx="81115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Connecteur droit avec flèche 20">
            <a:extLst>
              <a:ext uri="{FF2B5EF4-FFF2-40B4-BE49-F238E27FC236}">
                <a16:creationId xmlns:a16="http://schemas.microsoft.com/office/drawing/2014/main" xmlns="" id="{28FB9AFE-9135-46B4-81A3-961D37EED78B}"/>
              </a:ext>
            </a:extLst>
          </p:cNvPr>
          <p:cNvCxnSpPr>
            <a:cxnSpLocks/>
          </p:cNvCxnSpPr>
          <p:nvPr/>
        </p:nvCxnSpPr>
        <p:spPr>
          <a:xfrm>
            <a:off x="2483768" y="3212976"/>
            <a:ext cx="84502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Connecteur droit avec flèche 21">
            <a:extLst>
              <a:ext uri="{FF2B5EF4-FFF2-40B4-BE49-F238E27FC236}">
                <a16:creationId xmlns:a16="http://schemas.microsoft.com/office/drawing/2014/main" xmlns="" id="{22D328AC-71E4-48AA-A9FB-260EF11FE0BC}"/>
              </a:ext>
            </a:extLst>
          </p:cNvPr>
          <p:cNvCxnSpPr>
            <a:cxnSpLocks/>
          </p:cNvCxnSpPr>
          <p:nvPr/>
        </p:nvCxnSpPr>
        <p:spPr>
          <a:xfrm flipH="1">
            <a:off x="6071322" y="3717032"/>
            <a:ext cx="94895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Connecteur droit avec flèche 27">
            <a:extLst>
              <a:ext uri="{FF2B5EF4-FFF2-40B4-BE49-F238E27FC236}">
                <a16:creationId xmlns:a16="http://schemas.microsoft.com/office/drawing/2014/main" xmlns="" id="{A6166DCA-46FB-40D1-B2FE-5BD29FAB1655}"/>
              </a:ext>
            </a:extLst>
          </p:cNvPr>
          <p:cNvCxnSpPr>
            <a:cxnSpLocks/>
          </p:cNvCxnSpPr>
          <p:nvPr/>
        </p:nvCxnSpPr>
        <p:spPr>
          <a:xfrm flipH="1">
            <a:off x="5715120" y="3199589"/>
            <a:ext cx="130515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ZoneTexte 31">
            <a:extLst>
              <a:ext uri="{FF2B5EF4-FFF2-40B4-BE49-F238E27FC236}">
                <a16:creationId xmlns:a16="http://schemas.microsoft.com/office/drawing/2014/main" xmlns="" id="{26630396-151F-497B-BD6E-31BAA37DCB55}"/>
              </a:ext>
            </a:extLst>
          </p:cNvPr>
          <p:cNvSpPr txBox="1"/>
          <p:nvPr/>
        </p:nvSpPr>
        <p:spPr>
          <a:xfrm>
            <a:off x="1069268" y="3080369"/>
            <a:ext cx="1414500" cy="246221"/>
          </a:xfrm>
          <a:prstGeom prst="rect">
            <a:avLst/>
          </a:prstGeom>
          <a:noFill/>
        </p:spPr>
        <p:txBody>
          <a:bodyPr wrap="square" rtlCol="0">
            <a:spAutoFit/>
          </a:bodyPr>
          <a:lstStyle/>
          <a:p>
            <a:r>
              <a:rPr lang="fr-FR" sz="1000" dirty="0"/>
              <a:t>Sonde thermométrique</a:t>
            </a:r>
          </a:p>
        </p:txBody>
      </p:sp>
      <p:sp>
        <p:nvSpPr>
          <p:cNvPr id="35" name="ZoneTexte 34">
            <a:extLst>
              <a:ext uri="{FF2B5EF4-FFF2-40B4-BE49-F238E27FC236}">
                <a16:creationId xmlns:a16="http://schemas.microsoft.com/office/drawing/2014/main" xmlns="" id="{4C434D64-2531-45FD-88AB-891CEDD4096D}"/>
              </a:ext>
            </a:extLst>
          </p:cNvPr>
          <p:cNvSpPr txBox="1"/>
          <p:nvPr/>
        </p:nvSpPr>
        <p:spPr>
          <a:xfrm>
            <a:off x="142844" y="3528380"/>
            <a:ext cx="2804209" cy="400110"/>
          </a:xfrm>
          <a:prstGeom prst="rect">
            <a:avLst/>
          </a:prstGeom>
          <a:noFill/>
        </p:spPr>
        <p:txBody>
          <a:bodyPr wrap="square" rtlCol="0">
            <a:spAutoFit/>
          </a:bodyPr>
          <a:lstStyle/>
          <a:p>
            <a:r>
              <a:rPr lang="fr-FR" sz="1000" dirty="0"/>
              <a:t>Erlenmeyer de 100 mL contenant la Badoit Verte et un barreau aimanté</a:t>
            </a:r>
          </a:p>
        </p:txBody>
      </p:sp>
      <p:sp>
        <p:nvSpPr>
          <p:cNvPr id="38" name="ZoneTexte 37">
            <a:extLst>
              <a:ext uri="{FF2B5EF4-FFF2-40B4-BE49-F238E27FC236}">
                <a16:creationId xmlns:a16="http://schemas.microsoft.com/office/drawing/2014/main" xmlns="" id="{BFE288DE-1A1B-410D-9227-60E79C65429D}"/>
              </a:ext>
            </a:extLst>
          </p:cNvPr>
          <p:cNvSpPr txBox="1"/>
          <p:nvPr/>
        </p:nvSpPr>
        <p:spPr>
          <a:xfrm>
            <a:off x="35496" y="3948956"/>
            <a:ext cx="2736304" cy="246221"/>
          </a:xfrm>
          <a:prstGeom prst="rect">
            <a:avLst/>
          </a:prstGeom>
          <a:noFill/>
        </p:spPr>
        <p:txBody>
          <a:bodyPr wrap="square" rtlCol="0">
            <a:spAutoFit/>
          </a:bodyPr>
          <a:lstStyle/>
          <a:p>
            <a:r>
              <a:rPr lang="fr-FR" sz="1000" dirty="0"/>
              <a:t>Bain Marie permettant de réguler la température</a:t>
            </a:r>
          </a:p>
        </p:txBody>
      </p:sp>
      <p:sp>
        <p:nvSpPr>
          <p:cNvPr id="40" name="ZoneTexte 39">
            <a:extLst>
              <a:ext uri="{FF2B5EF4-FFF2-40B4-BE49-F238E27FC236}">
                <a16:creationId xmlns:a16="http://schemas.microsoft.com/office/drawing/2014/main" xmlns="" id="{E1388D8E-EF4F-4C70-8F02-0881095D8DCF}"/>
              </a:ext>
            </a:extLst>
          </p:cNvPr>
          <p:cNvSpPr txBox="1"/>
          <p:nvPr/>
        </p:nvSpPr>
        <p:spPr>
          <a:xfrm>
            <a:off x="1527279" y="4611531"/>
            <a:ext cx="936104" cy="246221"/>
          </a:xfrm>
          <a:prstGeom prst="rect">
            <a:avLst/>
          </a:prstGeom>
          <a:noFill/>
        </p:spPr>
        <p:txBody>
          <a:bodyPr wrap="square" rtlCol="0">
            <a:spAutoFit/>
          </a:bodyPr>
          <a:lstStyle/>
          <a:p>
            <a:r>
              <a:rPr lang="fr-FR" sz="1000" dirty="0"/>
              <a:t>Thermomètre</a:t>
            </a:r>
          </a:p>
        </p:txBody>
      </p:sp>
      <p:sp>
        <p:nvSpPr>
          <p:cNvPr id="43" name="ZoneTexte 42">
            <a:extLst>
              <a:ext uri="{FF2B5EF4-FFF2-40B4-BE49-F238E27FC236}">
                <a16:creationId xmlns:a16="http://schemas.microsoft.com/office/drawing/2014/main" xmlns="" id="{56519582-1126-4DCE-B8E8-0934DC9A8E3E}"/>
              </a:ext>
            </a:extLst>
          </p:cNvPr>
          <p:cNvSpPr txBox="1"/>
          <p:nvPr/>
        </p:nvSpPr>
        <p:spPr>
          <a:xfrm>
            <a:off x="6830719" y="3022611"/>
            <a:ext cx="2160510" cy="400110"/>
          </a:xfrm>
          <a:prstGeom prst="rect">
            <a:avLst/>
          </a:prstGeom>
          <a:noFill/>
        </p:spPr>
        <p:txBody>
          <a:bodyPr wrap="square" rtlCol="0">
            <a:spAutoFit/>
          </a:bodyPr>
          <a:lstStyle/>
          <a:p>
            <a:pPr algn="ctr"/>
            <a:r>
              <a:rPr lang="fr-FR" sz="1000" dirty="0"/>
              <a:t>Tube à dégagement permettant de recueillir le CO</a:t>
            </a:r>
            <a:r>
              <a:rPr lang="fr-FR" sz="1000" baseline="-25000" dirty="0"/>
              <a:t>2</a:t>
            </a:r>
          </a:p>
        </p:txBody>
      </p:sp>
      <p:sp>
        <p:nvSpPr>
          <p:cNvPr id="47" name="ZoneTexte 46">
            <a:extLst>
              <a:ext uri="{FF2B5EF4-FFF2-40B4-BE49-F238E27FC236}">
                <a16:creationId xmlns:a16="http://schemas.microsoft.com/office/drawing/2014/main" xmlns="" id="{726F331E-4C1B-4AE2-AB1A-F46C37E6C820}"/>
              </a:ext>
            </a:extLst>
          </p:cNvPr>
          <p:cNvSpPr txBox="1"/>
          <p:nvPr/>
        </p:nvSpPr>
        <p:spPr>
          <a:xfrm>
            <a:off x="6948264" y="3516794"/>
            <a:ext cx="2195735" cy="400110"/>
          </a:xfrm>
          <a:prstGeom prst="rect">
            <a:avLst/>
          </a:prstGeom>
          <a:noFill/>
        </p:spPr>
        <p:txBody>
          <a:bodyPr wrap="square" rtlCol="0">
            <a:spAutoFit/>
          </a:bodyPr>
          <a:lstStyle/>
          <a:p>
            <a:r>
              <a:rPr lang="fr-FR" sz="1000" dirty="0"/>
              <a:t>Eprouvette graduée de 100 mL permettant de recueillir le CO</a:t>
            </a:r>
            <a:r>
              <a:rPr lang="fr-FR" sz="1000" baseline="-25000" dirty="0"/>
              <a:t>2</a:t>
            </a:r>
          </a:p>
        </p:txBody>
      </p:sp>
      <p:sp>
        <p:nvSpPr>
          <p:cNvPr id="49" name="ZoneTexte 48">
            <a:extLst>
              <a:ext uri="{FF2B5EF4-FFF2-40B4-BE49-F238E27FC236}">
                <a16:creationId xmlns:a16="http://schemas.microsoft.com/office/drawing/2014/main" xmlns="" id="{C6AB8F8E-C5DB-4C9F-8BEC-66A978502F0F}"/>
              </a:ext>
            </a:extLst>
          </p:cNvPr>
          <p:cNvSpPr txBox="1"/>
          <p:nvPr/>
        </p:nvSpPr>
        <p:spPr>
          <a:xfrm flipH="1">
            <a:off x="6948264" y="4222033"/>
            <a:ext cx="1721972" cy="246221"/>
          </a:xfrm>
          <a:prstGeom prst="rect">
            <a:avLst/>
          </a:prstGeom>
          <a:noFill/>
        </p:spPr>
        <p:txBody>
          <a:bodyPr wrap="square" rtlCol="0">
            <a:spAutoFit/>
          </a:bodyPr>
          <a:lstStyle/>
          <a:p>
            <a:r>
              <a:rPr lang="fr-FR" sz="1000" dirty="0"/>
              <a:t>Cuve à eau avec têt à gaz</a:t>
            </a:r>
          </a:p>
        </p:txBody>
      </p:sp>
      <p:cxnSp>
        <p:nvCxnSpPr>
          <p:cNvPr id="50" name="Connecteur droit avec flèche 49">
            <a:extLst>
              <a:ext uri="{FF2B5EF4-FFF2-40B4-BE49-F238E27FC236}">
                <a16:creationId xmlns:a16="http://schemas.microsoft.com/office/drawing/2014/main" xmlns="" id="{5A7AB7DC-F6FC-4E4E-89A9-48E7326B793F}"/>
              </a:ext>
            </a:extLst>
          </p:cNvPr>
          <p:cNvCxnSpPr>
            <a:cxnSpLocks/>
          </p:cNvCxnSpPr>
          <p:nvPr/>
        </p:nvCxnSpPr>
        <p:spPr>
          <a:xfrm flipH="1" flipV="1">
            <a:off x="4266560" y="4416079"/>
            <a:ext cx="2753712" cy="6240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7" name="ZoneTexte 56">
            <a:extLst>
              <a:ext uri="{FF2B5EF4-FFF2-40B4-BE49-F238E27FC236}">
                <a16:creationId xmlns:a16="http://schemas.microsoft.com/office/drawing/2014/main" xmlns="" id="{7C68CCA3-4950-4D19-B897-C620A0FC56F7}"/>
              </a:ext>
            </a:extLst>
          </p:cNvPr>
          <p:cNvSpPr txBox="1"/>
          <p:nvPr/>
        </p:nvSpPr>
        <p:spPr>
          <a:xfrm>
            <a:off x="6948264" y="4688369"/>
            <a:ext cx="2195734" cy="553998"/>
          </a:xfrm>
          <a:prstGeom prst="rect">
            <a:avLst/>
          </a:prstGeom>
          <a:noFill/>
        </p:spPr>
        <p:txBody>
          <a:bodyPr wrap="square" rtlCol="0">
            <a:spAutoFit/>
          </a:bodyPr>
          <a:lstStyle/>
          <a:p>
            <a:r>
              <a:rPr lang="fr-FR" sz="1000" dirty="0"/>
              <a:t>Agitateur magnétique chauffant permettant de réguler la température et d’actionner le barreau aimanté</a:t>
            </a:r>
          </a:p>
        </p:txBody>
      </p:sp>
      <p:sp>
        <p:nvSpPr>
          <p:cNvPr id="58" name="ZoneTexte 57">
            <a:extLst>
              <a:ext uri="{FF2B5EF4-FFF2-40B4-BE49-F238E27FC236}">
                <a16:creationId xmlns:a16="http://schemas.microsoft.com/office/drawing/2014/main" xmlns="" id="{57E86C3D-4F00-4205-8CF7-499FC74DF7A2}"/>
              </a:ext>
            </a:extLst>
          </p:cNvPr>
          <p:cNvSpPr txBox="1"/>
          <p:nvPr/>
        </p:nvSpPr>
        <p:spPr>
          <a:xfrm>
            <a:off x="652466" y="1458588"/>
            <a:ext cx="7839067" cy="892552"/>
          </a:xfrm>
          <a:prstGeom prst="rect">
            <a:avLst/>
          </a:prstGeom>
          <a:noFill/>
        </p:spPr>
        <p:txBody>
          <a:bodyPr wrap="square" rtlCol="0">
            <a:spAutoFit/>
          </a:bodyPr>
          <a:lstStyle/>
          <a:p>
            <a:pPr algn="just"/>
            <a:r>
              <a:rPr lang="fr-FR" sz="1000" dirty="0"/>
              <a:t>Quelques conseils: Il faut placer l’eau gazeuse à la température souhaitée (du frigo, ambiante ou thermo statée), la laisser reposer pendant 15 </a:t>
            </a:r>
            <a:r>
              <a:rPr lang="fr-FR" sz="1200" dirty="0"/>
              <a:t>minutes</a:t>
            </a:r>
            <a:r>
              <a:rPr lang="fr-FR" sz="1000" dirty="0"/>
              <a:t> dans sa bouteille fermée. Puis ouvrir délicatement celle-ci afin de dégazer en maintenant 10 minutes la température. Même si une partie du CO</a:t>
            </a:r>
            <a:r>
              <a:rPr lang="fr-FR" sz="1000" baseline="-25000" dirty="0"/>
              <a:t>2</a:t>
            </a:r>
            <a:r>
              <a:rPr lang="fr-FR" sz="1000" dirty="0"/>
              <a:t> s’échappe ce qui nous intéresse ici reste surtout le CO</a:t>
            </a:r>
            <a:r>
              <a:rPr lang="fr-FR" sz="1000" baseline="-25000" dirty="0"/>
              <a:t>2</a:t>
            </a:r>
            <a:r>
              <a:rPr lang="fr-FR" sz="1000" b="1" dirty="0"/>
              <a:t> dissout</a:t>
            </a:r>
            <a:r>
              <a:rPr lang="fr-FR" sz="1000" dirty="0"/>
              <a:t> constituant une eau proche celle de </a:t>
            </a:r>
            <a:r>
              <a:rPr lang="fr-FR" sz="1000" i="1" dirty="0"/>
              <a:t>l’eau des océans</a:t>
            </a:r>
            <a:r>
              <a:rPr lang="fr-FR" sz="1000" dirty="0"/>
              <a:t> à la température imposée. La température des eaux des océans varie de 0°C à 50°C en fonction de leur latitude.</a:t>
            </a:r>
          </a:p>
          <a:p>
            <a:endParaRPr lang="fr-FR" sz="1000" dirty="0"/>
          </a:p>
        </p:txBody>
      </p:sp>
      <p:sp>
        <p:nvSpPr>
          <p:cNvPr id="7" name="ZoneTexte 6">
            <a:extLst>
              <a:ext uri="{FF2B5EF4-FFF2-40B4-BE49-F238E27FC236}">
                <a16:creationId xmlns:a16="http://schemas.microsoft.com/office/drawing/2014/main" xmlns="" id="{F83FEEC9-6824-4B07-AD00-40DEC8C28E66}"/>
              </a:ext>
            </a:extLst>
          </p:cNvPr>
          <p:cNvSpPr txBox="1"/>
          <p:nvPr/>
        </p:nvSpPr>
        <p:spPr>
          <a:xfrm>
            <a:off x="1069268" y="1610336"/>
            <a:ext cx="7247148" cy="459487"/>
          </a:xfrm>
          <a:prstGeom prst="rect">
            <a:avLst/>
          </a:prstGeom>
          <a:noFill/>
        </p:spPr>
        <p:txBody>
          <a:bodyPr wrap="square" rtlCol="0">
            <a:spAutoFit/>
          </a:bodyPr>
          <a:lstStyle/>
          <a:p>
            <a:endParaRPr lang="fr-FR" dirty="0"/>
          </a:p>
        </p:txBody>
      </p:sp>
      <p:sp>
        <p:nvSpPr>
          <p:cNvPr id="12" name="ZoneTexte 11">
            <a:extLst>
              <a:ext uri="{FF2B5EF4-FFF2-40B4-BE49-F238E27FC236}">
                <a16:creationId xmlns:a16="http://schemas.microsoft.com/office/drawing/2014/main" xmlns="" id="{B0C1D488-401C-4009-91DF-923849E62DDE}"/>
              </a:ext>
            </a:extLst>
          </p:cNvPr>
          <p:cNvSpPr txBox="1"/>
          <p:nvPr/>
        </p:nvSpPr>
        <p:spPr>
          <a:xfrm>
            <a:off x="142845" y="5413530"/>
            <a:ext cx="8677628" cy="738664"/>
          </a:xfrm>
          <a:prstGeom prst="rect">
            <a:avLst/>
          </a:prstGeom>
          <a:noFill/>
        </p:spPr>
        <p:txBody>
          <a:bodyPr wrap="square" rtlCol="0">
            <a:spAutoFit/>
          </a:bodyPr>
          <a:lstStyle/>
          <a:p>
            <a:pPr algn="ctr"/>
            <a:endParaRPr lang="fr-FR" sz="1400" dirty="0"/>
          </a:p>
          <a:p>
            <a:pPr algn="just"/>
            <a:r>
              <a:rPr lang="fr-FR" sz="1400" dirty="0"/>
              <a:t>Préparer le volume requis d’Eau de Badoit dans </a:t>
            </a:r>
            <a:r>
              <a:rPr lang="fr-FR" sz="1400" dirty="0" smtClean="0"/>
              <a:t>l’erlenmeyer</a:t>
            </a:r>
            <a:r>
              <a:rPr lang="fr-FR" sz="1400" dirty="0"/>
              <a:t>, verser la quantité </a:t>
            </a:r>
            <a:r>
              <a:rPr lang="fr-FR" sz="1400" dirty="0" smtClean="0"/>
              <a:t>d’acide chlorhydrique </a:t>
            </a:r>
            <a:r>
              <a:rPr lang="fr-FR" sz="1400" dirty="0"/>
              <a:t>et reboucher le plus rapidement possible. Nous avons </a:t>
            </a:r>
            <a:r>
              <a:rPr lang="fr-FR" sz="1400" dirty="0" smtClean="0"/>
              <a:t>essayé </a:t>
            </a:r>
            <a:r>
              <a:rPr lang="fr-FR" sz="1400" dirty="0"/>
              <a:t>divers montages mais avons choisi celui-ci qui limite les fuites de </a:t>
            </a:r>
            <a:r>
              <a:rPr lang="fr-FR" sz="1400" dirty="0" smtClean="0"/>
              <a:t>gaz.</a:t>
            </a:r>
            <a:endParaRPr lang="fr-FR" sz="1400" dirty="0"/>
          </a:p>
        </p:txBody>
      </p:sp>
      <p:sp>
        <p:nvSpPr>
          <p:cNvPr id="25" name="Titre 1">
            <a:extLst>
              <a:ext uri="{FF2B5EF4-FFF2-40B4-BE49-F238E27FC236}">
                <a16:creationId xmlns:a16="http://schemas.microsoft.com/office/drawing/2014/main" xmlns="" id="{D256E2B9-567E-4875-B751-954CDD714DC8}"/>
              </a:ext>
            </a:extLst>
          </p:cNvPr>
          <p:cNvSpPr txBox="1">
            <a:spLocks/>
          </p:cNvSpPr>
          <p:nvPr/>
        </p:nvSpPr>
        <p:spPr>
          <a:xfrm>
            <a:off x="457200" y="274638"/>
            <a:ext cx="8229600" cy="63408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000" b="1" u="sng" dirty="0">
                <a:solidFill>
                  <a:srgbClr val="002060"/>
                </a:solidFill>
                <a:latin typeface="Arial" panose="020B0604020202020204" pitchFamily="34" charset="0"/>
                <a:ea typeface="+mn-ea"/>
                <a:cs typeface="Arial" panose="020B0604020202020204" pitchFamily="34" charset="0"/>
              </a:rPr>
              <a:t>QUESTION PRELIMINAIRE </a:t>
            </a:r>
            <a:r>
              <a:rPr lang="fr-FR" sz="2000" b="1" u="sng" dirty="0" smtClean="0">
                <a:solidFill>
                  <a:srgbClr val="002060"/>
                </a:solidFill>
                <a:latin typeface="Arial" panose="020B0604020202020204" pitchFamily="34" charset="0"/>
                <a:ea typeface="+mn-ea"/>
                <a:cs typeface="Arial" panose="020B0604020202020204" pitchFamily="34" charset="0"/>
              </a:rPr>
              <a:t>1 </a:t>
            </a:r>
            <a:endParaRPr lang="fr-FR" sz="2000" u="sng" dirty="0">
              <a:solidFill>
                <a:srgbClr val="002060"/>
              </a:solidFill>
            </a:endParaRPr>
          </a:p>
        </p:txBody>
      </p:sp>
    </p:spTree>
    <p:extLst>
      <p:ext uri="{BB962C8B-B14F-4D97-AF65-F5344CB8AC3E}">
        <p14:creationId xmlns:p14="http://schemas.microsoft.com/office/powerpoint/2010/main" xmlns="" val="549543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a:extLst>
              <a:ext uri="{FF2B5EF4-FFF2-40B4-BE49-F238E27FC236}">
                <a16:creationId xmlns:a16="http://schemas.microsoft.com/office/drawing/2014/main" xmlns="" id="{55254E90-398B-465A-BBCD-239BA6389EBA}"/>
              </a:ext>
            </a:extLst>
          </p:cNvPr>
          <p:cNvGraphicFramePr>
            <a:graphicFrameLocks noGrp="1"/>
          </p:cNvGraphicFramePr>
          <p:nvPr>
            <p:extLst>
              <p:ext uri="{D42A27DB-BD31-4B8C-83A1-F6EECF244321}">
                <p14:modId xmlns:p14="http://schemas.microsoft.com/office/powerpoint/2010/main" xmlns="" val="2664878011"/>
              </p:ext>
            </p:extLst>
          </p:nvPr>
        </p:nvGraphicFramePr>
        <p:xfrm>
          <a:off x="270232" y="1340768"/>
          <a:ext cx="1980000" cy="3599998"/>
        </p:xfrm>
        <a:graphic>
          <a:graphicData uri="http://schemas.openxmlformats.org/drawingml/2006/table">
            <a:tbl>
              <a:tblPr firstRow="1" firstCol="1" bandRow="1">
                <a:tableStyleId>{5C22544A-7EE6-4342-B048-85BDC9FD1C3A}</a:tableStyleId>
              </a:tblPr>
              <a:tblGrid>
                <a:gridCol w="665516">
                  <a:extLst>
                    <a:ext uri="{9D8B030D-6E8A-4147-A177-3AD203B41FA5}">
                      <a16:colId xmlns:a16="http://schemas.microsoft.com/office/drawing/2014/main" xmlns="" val="70364040"/>
                    </a:ext>
                  </a:extLst>
                </a:gridCol>
                <a:gridCol w="581939">
                  <a:extLst>
                    <a:ext uri="{9D8B030D-6E8A-4147-A177-3AD203B41FA5}">
                      <a16:colId xmlns:a16="http://schemas.microsoft.com/office/drawing/2014/main" xmlns="" val="4202448895"/>
                    </a:ext>
                  </a:extLst>
                </a:gridCol>
                <a:gridCol w="732545">
                  <a:extLst>
                    <a:ext uri="{9D8B030D-6E8A-4147-A177-3AD203B41FA5}">
                      <a16:colId xmlns:a16="http://schemas.microsoft.com/office/drawing/2014/main" xmlns="" val="2060427147"/>
                    </a:ext>
                  </a:extLst>
                </a:gridCol>
              </a:tblGrid>
              <a:tr h="656862">
                <a:tc>
                  <a:txBody>
                    <a:bodyPr/>
                    <a:lstStyle/>
                    <a:p>
                      <a:pPr algn="ctr">
                        <a:lnSpc>
                          <a:spcPct val="115000"/>
                        </a:lnSpc>
                        <a:spcAft>
                          <a:spcPts val="0"/>
                        </a:spcAft>
                      </a:pPr>
                      <a:r>
                        <a:rPr lang="fr-FR" sz="1100" dirty="0">
                          <a:effectLst/>
                        </a:rPr>
                        <a:t>temps écoulé en 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V à 40 °C en mL</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V à 0 °C en mL</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29449453"/>
                  </a:ext>
                </a:extLst>
              </a:tr>
              <a:tr h="210224">
                <a:tc>
                  <a:txBody>
                    <a:bodyPr/>
                    <a:lstStyle/>
                    <a:p>
                      <a:pPr algn="ctr">
                        <a:lnSpc>
                          <a:spcPct val="115000"/>
                        </a:lnSpc>
                        <a:spcAft>
                          <a:spcPts val="0"/>
                        </a:spcAft>
                      </a:pPr>
                      <a:r>
                        <a:rPr lang="fr-FR" sz="1100" dirty="0">
                          <a:effectLst/>
                        </a:rPr>
                        <a:t>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05418772"/>
                  </a:ext>
                </a:extLst>
              </a:tr>
              <a:tr h="210224">
                <a:tc>
                  <a:txBody>
                    <a:bodyPr/>
                    <a:lstStyle/>
                    <a:p>
                      <a:pPr algn="ctr">
                        <a:lnSpc>
                          <a:spcPct val="115000"/>
                        </a:lnSpc>
                        <a:spcAft>
                          <a:spcPts val="0"/>
                        </a:spcAft>
                      </a:pPr>
                      <a:r>
                        <a:rPr lang="fr-FR" sz="1100" dirty="0">
                          <a:effectLst/>
                        </a:rPr>
                        <a:t>20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20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19</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016658802"/>
                  </a:ext>
                </a:extLst>
              </a:tr>
              <a:tr h="210224">
                <a:tc>
                  <a:txBody>
                    <a:bodyPr/>
                    <a:lstStyle/>
                    <a:p>
                      <a:pPr algn="ctr">
                        <a:lnSpc>
                          <a:spcPct val="115000"/>
                        </a:lnSpc>
                        <a:spcAft>
                          <a:spcPts val="0"/>
                        </a:spcAft>
                      </a:pPr>
                      <a:r>
                        <a:rPr lang="fr-FR" sz="1100" dirty="0">
                          <a:effectLst/>
                        </a:rPr>
                        <a:t>55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30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29</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469742223"/>
                  </a:ext>
                </a:extLst>
              </a:tr>
              <a:tr h="210224">
                <a:tc>
                  <a:txBody>
                    <a:bodyPr/>
                    <a:lstStyle/>
                    <a:p>
                      <a:pPr algn="ctr">
                        <a:lnSpc>
                          <a:spcPct val="115000"/>
                        </a:lnSpc>
                        <a:spcAft>
                          <a:spcPts val="0"/>
                        </a:spcAft>
                      </a:pPr>
                      <a:r>
                        <a:rPr lang="fr-FR" sz="1100" dirty="0">
                          <a:effectLst/>
                        </a:rPr>
                        <a:t>85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40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39</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768701339"/>
                  </a:ext>
                </a:extLst>
              </a:tr>
              <a:tr h="210224">
                <a:tc>
                  <a:txBody>
                    <a:bodyPr/>
                    <a:lstStyle/>
                    <a:p>
                      <a:pPr algn="ctr">
                        <a:lnSpc>
                          <a:spcPct val="115000"/>
                        </a:lnSpc>
                        <a:spcAft>
                          <a:spcPts val="0"/>
                        </a:spcAft>
                      </a:pPr>
                      <a:r>
                        <a:rPr lang="fr-FR" sz="1100" dirty="0">
                          <a:effectLst/>
                        </a:rPr>
                        <a:t>120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50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48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74297045"/>
                  </a:ext>
                </a:extLst>
              </a:tr>
              <a:tr h="210224">
                <a:tc>
                  <a:txBody>
                    <a:bodyPr/>
                    <a:lstStyle/>
                    <a:p>
                      <a:pPr algn="ctr">
                        <a:lnSpc>
                          <a:spcPct val="115000"/>
                        </a:lnSpc>
                        <a:spcAft>
                          <a:spcPts val="0"/>
                        </a:spcAft>
                      </a:pPr>
                      <a:r>
                        <a:rPr lang="fr-FR" sz="1100" dirty="0">
                          <a:effectLst/>
                        </a:rPr>
                        <a:t>160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60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58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838278673"/>
                  </a:ext>
                </a:extLst>
              </a:tr>
              <a:tr h="210224">
                <a:tc>
                  <a:txBody>
                    <a:bodyPr/>
                    <a:lstStyle/>
                    <a:p>
                      <a:pPr algn="ctr">
                        <a:lnSpc>
                          <a:spcPct val="115000"/>
                        </a:lnSpc>
                        <a:spcAft>
                          <a:spcPts val="0"/>
                        </a:spcAft>
                      </a:pPr>
                      <a:r>
                        <a:rPr lang="fr-FR" sz="1100" dirty="0">
                          <a:effectLst/>
                        </a:rPr>
                        <a:t>230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70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68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54995304"/>
                  </a:ext>
                </a:extLst>
              </a:tr>
              <a:tr h="210224">
                <a:tc>
                  <a:txBody>
                    <a:bodyPr/>
                    <a:lstStyle/>
                    <a:p>
                      <a:pPr algn="ctr">
                        <a:lnSpc>
                          <a:spcPct val="115000"/>
                        </a:lnSpc>
                        <a:spcAft>
                          <a:spcPts val="0"/>
                        </a:spcAft>
                      </a:pPr>
                      <a:r>
                        <a:rPr lang="fr-FR" sz="1100" dirty="0">
                          <a:effectLst/>
                        </a:rPr>
                        <a:t>275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80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77</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870750475"/>
                  </a:ext>
                </a:extLst>
              </a:tr>
              <a:tr h="210224">
                <a:tc>
                  <a:txBody>
                    <a:bodyPr/>
                    <a:lstStyle/>
                    <a:p>
                      <a:pPr algn="ctr">
                        <a:lnSpc>
                          <a:spcPct val="115000"/>
                        </a:lnSpc>
                        <a:spcAft>
                          <a:spcPts val="0"/>
                        </a:spcAft>
                      </a:pPr>
                      <a:r>
                        <a:rPr lang="fr-FR" sz="1100" dirty="0">
                          <a:effectLst/>
                        </a:rPr>
                        <a:t>350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90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86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520292757"/>
                  </a:ext>
                </a:extLst>
              </a:tr>
              <a:tr h="210224">
                <a:tc>
                  <a:txBody>
                    <a:bodyPr/>
                    <a:lstStyle/>
                    <a:p>
                      <a:pPr algn="ctr">
                        <a:lnSpc>
                          <a:spcPct val="115000"/>
                        </a:lnSpc>
                        <a:spcAft>
                          <a:spcPts val="0"/>
                        </a:spcAft>
                      </a:pPr>
                      <a:r>
                        <a:rPr lang="fr-FR" sz="1100" dirty="0">
                          <a:effectLst/>
                        </a:rPr>
                        <a:t>470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100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95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00792292"/>
                  </a:ext>
                </a:extLst>
              </a:tr>
              <a:tr h="210224">
                <a:tc>
                  <a:txBody>
                    <a:bodyPr/>
                    <a:lstStyle/>
                    <a:p>
                      <a:pPr algn="ctr">
                        <a:lnSpc>
                          <a:spcPct val="115000"/>
                        </a:lnSpc>
                        <a:spcAft>
                          <a:spcPts val="0"/>
                        </a:spcAft>
                      </a:pPr>
                      <a:r>
                        <a:rPr lang="fr-FR" sz="1100" dirty="0">
                          <a:effectLst/>
                        </a:rPr>
                        <a:t>610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106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95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20670542"/>
                  </a:ext>
                </a:extLst>
              </a:tr>
              <a:tr h="210224">
                <a:tc>
                  <a:txBody>
                    <a:bodyPr/>
                    <a:lstStyle/>
                    <a:p>
                      <a:pPr algn="ctr">
                        <a:lnSpc>
                          <a:spcPct val="115000"/>
                        </a:lnSpc>
                        <a:spcAft>
                          <a:spcPts val="0"/>
                        </a:spcAft>
                      </a:pPr>
                      <a:r>
                        <a:rPr lang="fr-FR" sz="1100" dirty="0">
                          <a:effectLst/>
                        </a:rPr>
                        <a:t>955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107</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96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86649708"/>
                  </a:ext>
                </a:extLst>
              </a:tr>
              <a:tr h="210224">
                <a:tc>
                  <a:txBody>
                    <a:bodyPr/>
                    <a:lstStyle/>
                    <a:p>
                      <a:pPr algn="ctr">
                        <a:lnSpc>
                          <a:spcPct val="115000"/>
                        </a:lnSpc>
                        <a:spcAft>
                          <a:spcPts val="0"/>
                        </a:spcAft>
                      </a:pPr>
                      <a:r>
                        <a:rPr lang="fr-FR" sz="1100" dirty="0">
                          <a:effectLst/>
                        </a:rPr>
                        <a:t>1200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108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a:effectLst/>
                        </a:rPr>
                        <a:t>98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197857959"/>
                  </a:ext>
                </a:extLst>
              </a:tr>
              <a:tr h="210224">
                <a:tc>
                  <a:txBody>
                    <a:bodyPr/>
                    <a:lstStyle/>
                    <a:p>
                      <a:pPr algn="ctr">
                        <a:lnSpc>
                          <a:spcPct val="115000"/>
                        </a:lnSpc>
                        <a:spcAft>
                          <a:spcPts val="0"/>
                        </a:spcAft>
                      </a:pPr>
                      <a:r>
                        <a:rPr lang="fr-FR" sz="1100" dirty="0">
                          <a:effectLst/>
                        </a:rPr>
                        <a:t>1500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smtClean="0">
                          <a:effectLst/>
                        </a:rPr>
                        <a:t>111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15000"/>
                        </a:lnSpc>
                        <a:spcAft>
                          <a:spcPts val="0"/>
                        </a:spcAft>
                      </a:pPr>
                      <a:r>
                        <a:rPr lang="fr-FR" sz="1100" dirty="0" smtClean="0">
                          <a:effectLst/>
                        </a:rPr>
                        <a:t>99</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884227730"/>
                  </a:ext>
                </a:extLst>
              </a:tr>
            </a:tbl>
          </a:graphicData>
        </a:graphic>
      </p:graphicFrame>
      <p:pic>
        <p:nvPicPr>
          <p:cNvPr id="7" name="Image 6">
            <a:extLst>
              <a:ext uri="{FF2B5EF4-FFF2-40B4-BE49-F238E27FC236}">
                <a16:creationId xmlns:a16="http://schemas.microsoft.com/office/drawing/2014/main" xmlns="" id="{A9ED0AB6-9D59-4772-A72F-CEC427716B30}"/>
              </a:ext>
            </a:extLst>
          </p:cNvPr>
          <p:cNvPicPr/>
          <p:nvPr/>
        </p:nvPicPr>
        <p:blipFill>
          <a:blip r:embed="rId2">
            <a:extLst>
              <a:ext uri="{28A0092B-C50C-407E-A947-70E740481C1C}">
                <a14:useLocalDpi xmlns:a14="http://schemas.microsoft.com/office/drawing/2010/main" xmlns="" val="0"/>
              </a:ext>
            </a:extLst>
          </a:blip>
          <a:srcRect/>
          <a:stretch>
            <a:fillRect/>
          </a:stretch>
        </p:blipFill>
        <p:spPr bwMode="auto">
          <a:xfrm>
            <a:off x="2987824" y="1340768"/>
            <a:ext cx="5400000" cy="3600000"/>
          </a:xfrm>
          <a:prstGeom prst="rect">
            <a:avLst/>
          </a:prstGeom>
          <a:noFill/>
          <a:ln>
            <a:noFill/>
          </a:ln>
        </p:spPr>
      </p:pic>
      <p:sp>
        <p:nvSpPr>
          <p:cNvPr id="8" name="Espace réservé du pied de page 4">
            <a:extLst>
              <a:ext uri="{FF2B5EF4-FFF2-40B4-BE49-F238E27FC236}">
                <a16:creationId xmlns:a16="http://schemas.microsoft.com/office/drawing/2014/main" xmlns="" id="{298F4EC1-0FE4-4776-BA30-6F2F3F96061C}"/>
              </a:ext>
            </a:extLst>
          </p:cNvPr>
          <p:cNvSpPr>
            <a:spLocks noGrp="1"/>
          </p:cNvSpPr>
          <p:nvPr>
            <p:ph type="ftr" sz="quarter" idx="11"/>
          </p:nvPr>
        </p:nvSpPr>
        <p:spPr bwMode="auto">
          <a:xfrm>
            <a:off x="1357290" y="6000768"/>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
        <p:nvSpPr>
          <p:cNvPr id="9" name="ZoneTexte 8">
            <a:extLst>
              <a:ext uri="{FF2B5EF4-FFF2-40B4-BE49-F238E27FC236}">
                <a16:creationId xmlns:a16="http://schemas.microsoft.com/office/drawing/2014/main" xmlns="" id="{16CEA4B0-E66A-4C36-AFCE-BCF37C8209BF}"/>
              </a:ext>
            </a:extLst>
          </p:cNvPr>
          <p:cNvSpPr txBox="1"/>
          <p:nvPr/>
        </p:nvSpPr>
        <p:spPr>
          <a:xfrm>
            <a:off x="2714612" y="260648"/>
            <a:ext cx="3929090" cy="584775"/>
          </a:xfrm>
          <a:prstGeom prst="rect">
            <a:avLst/>
          </a:prstGeom>
          <a:noFill/>
        </p:spPr>
        <p:txBody>
          <a:bodyPr wrap="square" rtlCol="0">
            <a:spAutoFit/>
          </a:bodyPr>
          <a:lstStyle/>
          <a:p>
            <a:pPr algn="ctr"/>
            <a:r>
              <a:rPr lang="fr-FR" sz="2000" b="1" u="sng" dirty="0" smtClean="0">
                <a:solidFill>
                  <a:srgbClr val="002060"/>
                </a:solidFill>
              </a:rPr>
              <a:t>RESULTATS</a:t>
            </a:r>
            <a:r>
              <a:rPr lang="fr-FR" sz="3200" b="1" u="sng" dirty="0" smtClean="0">
                <a:solidFill>
                  <a:srgbClr val="002060"/>
                </a:solidFill>
              </a:rPr>
              <a:t> </a:t>
            </a:r>
            <a:r>
              <a:rPr lang="fr-FR" sz="2000" b="1" u="sng" dirty="0" smtClean="0">
                <a:solidFill>
                  <a:srgbClr val="002060"/>
                </a:solidFill>
              </a:rPr>
              <a:t>EXPERIMENTAUX</a:t>
            </a:r>
            <a:endParaRPr lang="fr-FR" sz="2000" b="1" u="sng" dirty="0">
              <a:solidFill>
                <a:srgbClr val="002060"/>
              </a:solidFill>
            </a:endParaRPr>
          </a:p>
        </p:txBody>
      </p:sp>
    </p:spTree>
    <p:extLst>
      <p:ext uri="{BB962C8B-B14F-4D97-AF65-F5344CB8AC3E}">
        <p14:creationId xmlns:p14="http://schemas.microsoft.com/office/powerpoint/2010/main" xmlns="" val="787268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0" name="ZoneTexte 9"/>
          <p:cNvSpPr txBox="1"/>
          <p:nvPr/>
        </p:nvSpPr>
        <p:spPr>
          <a:xfrm>
            <a:off x="683568" y="5445224"/>
            <a:ext cx="8136904" cy="369332"/>
          </a:xfrm>
          <a:prstGeom prst="rect">
            <a:avLst/>
          </a:prstGeom>
          <a:noFill/>
        </p:spPr>
        <p:txBody>
          <a:bodyPr wrap="square" rtlCol="0">
            <a:spAutoFit/>
          </a:bodyPr>
          <a:lstStyle/>
          <a:p>
            <a:r>
              <a:rPr lang="fr-FR" b="1" dirty="0">
                <a:solidFill>
                  <a:srgbClr val="002060"/>
                </a:solidFill>
                <a:latin typeface="Arial" panose="020B0604020202020204" pitchFamily="34" charset="0"/>
                <a:cs typeface="Arial" panose="020B0604020202020204" pitchFamily="34" charset="0"/>
              </a:rPr>
              <a:t>        </a:t>
            </a:r>
          </a:p>
        </p:txBody>
      </p:sp>
      <p:sp>
        <p:nvSpPr>
          <p:cNvPr id="33" name="Espace réservé du pied de page 4"/>
          <p:cNvSpPr>
            <a:spLocks noGrp="1"/>
          </p:cNvSpPr>
          <p:nvPr>
            <p:ph type="ftr" sz="quarter" idx="11"/>
          </p:nvPr>
        </p:nvSpPr>
        <p:spPr bwMode="auto">
          <a:xfrm>
            <a:off x="1357290" y="6072206"/>
            <a:ext cx="642942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3200" dirty="0">
                <a:solidFill>
                  <a:srgbClr val="7030A0"/>
                </a:solidFill>
                <a:latin typeface="+mn-lt"/>
              </a:rPr>
              <a:t>Climat  et dioxyde de carbone</a:t>
            </a:r>
          </a:p>
        </p:txBody>
      </p:sp>
      <p:sp>
        <p:nvSpPr>
          <p:cNvPr id="34" name="Titre 1">
            <a:extLst>
              <a:ext uri="{FF2B5EF4-FFF2-40B4-BE49-F238E27FC236}">
                <a16:creationId xmlns:a16="http://schemas.microsoft.com/office/drawing/2014/main" xmlns="" id="{D256E2B9-567E-4875-B751-954CDD714DC8}"/>
              </a:ext>
            </a:extLst>
          </p:cNvPr>
          <p:cNvSpPr txBox="1">
            <a:spLocks/>
          </p:cNvSpPr>
          <p:nvPr/>
        </p:nvSpPr>
        <p:spPr>
          <a:xfrm>
            <a:off x="457200" y="274638"/>
            <a:ext cx="8229600" cy="63408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000" b="1" u="sng" dirty="0">
                <a:solidFill>
                  <a:srgbClr val="002060"/>
                </a:solidFill>
                <a:latin typeface="Arial" panose="020B0604020202020204" pitchFamily="34" charset="0"/>
                <a:ea typeface="+mn-ea"/>
                <a:cs typeface="Arial" panose="020B0604020202020204" pitchFamily="34" charset="0"/>
              </a:rPr>
              <a:t>QUESTION PRELIMINAIRE 2 </a:t>
            </a:r>
            <a:endParaRPr lang="fr-FR" sz="2000" u="sng" dirty="0">
              <a:solidFill>
                <a:srgbClr val="002060"/>
              </a:solidFill>
            </a:endParaRPr>
          </a:p>
        </p:txBody>
      </p:sp>
      <p:sp>
        <p:nvSpPr>
          <p:cNvPr id="44" name="ZoneTexte 43">
            <a:extLst>
              <a:ext uri="{FF2B5EF4-FFF2-40B4-BE49-F238E27FC236}">
                <a16:creationId xmlns:a16="http://schemas.microsoft.com/office/drawing/2014/main" xmlns="" id="{5BF4901E-043B-42EF-850D-C151EFE29649}"/>
              </a:ext>
            </a:extLst>
          </p:cNvPr>
          <p:cNvSpPr txBox="1"/>
          <p:nvPr/>
        </p:nvSpPr>
        <p:spPr>
          <a:xfrm>
            <a:off x="683568" y="1124744"/>
            <a:ext cx="7920880" cy="1200329"/>
          </a:xfrm>
          <a:prstGeom prst="rect">
            <a:avLst/>
          </a:prstGeom>
          <a:noFill/>
        </p:spPr>
        <p:txBody>
          <a:bodyPr wrap="square" rtlCol="0">
            <a:spAutoFit/>
          </a:bodyPr>
          <a:lstStyle/>
          <a:p>
            <a:pPr algn="just"/>
            <a:r>
              <a:rPr lang="fr-FR" dirty="0"/>
              <a:t>Rappel de l’énoncé: pour réguler la concentration de dioxyde de carbone, l’eau des mers et des océans (de pH voisin de </a:t>
            </a:r>
            <a:r>
              <a:rPr lang="fr-FR" dirty="0">
                <a:solidFill>
                  <a:srgbClr val="FF0000"/>
                </a:solidFill>
              </a:rPr>
              <a:t>8,2</a:t>
            </a:r>
            <a:r>
              <a:rPr lang="fr-FR" dirty="0"/>
              <a:t>) en absorbe une partie. Le document 1 nous prévient que le CO</a:t>
            </a:r>
            <a:r>
              <a:rPr lang="fr-FR" baseline="-25000" dirty="0"/>
              <a:t>2 </a:t>
            </a:r>
            <a:r>
              <a:rPr lang="fr-FR" dirty="0"/>
              <a:t>dissout dans une solution aqueuse peut exister sous différentes formes dépendantes du pH de la solution.</a:t>
            </a:r>
            <a:endParaRPr lang="fr-FR" baseline="-25000" dirty="0"/>
          </a:p>
        </p:txBody>
      </p:sp>
      <p:pic>
        <p:nvPicPr>
          <p:cNvPr id="53" name="Image 52">
            <a:extLst>
              <a:ext uri="{FF2B5EF4-FFF2-40B4-BE49-F238E27FC236}">
                <a16:creationId xmlns:a16="http://schemas.microsoft.com/office/drawing/2014/main" xmlns="" id="{46508745-97EE-499F-A833-062F3079D5DE}"/>
              </a:ext>
            </a:extLst>
          </p:cNvPr>
          <p:cNvPicPr/>
          <p:nvPr/>
        </p:nvPicPr>
        <p:blipFill>
          <a:blip r:embed="rId2"/>
          <a:srcRect/>
          <a:stretch>
            <a:fillRect/>
          </a:stretch>
        </p:blipFill>
        <p:spPr bwMode="auto">
          <a:xfrm>
            <a:off x="445531" y="2734747"/>
            <a:ext cx="2425700" cy="1606550"/>
          </a:xfrm>
          <a:prstGeom prst="rect">
            <a:avLst/>
          </a:prstGeom>
          <a:noFill/>
          <a:ln w="9525">
            <a:noFill/>
            <a:miter lim="800000"/>
            <a:headEnd/>
            <a:tailEnd/>
          </a:ln>
        </p:spPr>
      </p:pic>
      <p:sp>
        <p:nvSpPr>
          <p:cNvPr id="45" name="ZoneTexte 44">
            <a:extLst>
              <a:ext uri="{FF2B5EF4-FFF2-40B4-BE49-F238E27FC236}">
                <a16:creationId xmlns:a16="http://schemas.microsoft.com/office/drawing/2014/main" xmlns="" id="{95A2D040-AA1A-48A0-ABEE-54FCBEBF65A7}"/>
              </a:ext>
            </a:extLst>
          </p:cNvPr>
          <p:cNvSpPr txBox="1"/>
          <p:nvPr/>
        </p:nvSpPr>
        <p:spPr>
          <a:xfrm>
            <a:off x="3563888" y="2708920"/>
            <a:ext cx="5400600" cy="1477328"/>
          </a:xfrm>
          <a:prstGeom prst="rect">
            <a:avLst/>
          </a:prstGeom>
          <a:noFill/>
        </p:spPr>
        <p:txBody>
          <a:bodyPr wrap="square" rtlCol="0">
            <a:spAutoFit/>
          </a:bodyPr>
          <a:lstStyle/>
          <a:p>
            <a:r>
              <a:rPr lang="fr-FR" dirty="0"/>
              <a:t>Insérons la valeur en abscisse du pH des océans: </a:t>
            </a:r>
            <a:r>
              <a:rPr lang="fr-FR" dirty="0">
                <a:solidFill>
                  <a:srgbClr val="FF0000"/>
                </a:solidFill>
              </a:rPr>
              <a:t>8,2</a:t>
            </a:r>
          </a:p>
          <a:p>
            <a:pPr algn="just"/>
            <a:r>
              <a:rPr lang="fr-FR" dirty="0"/>
              <a:t>Ce qui donne l’information suivante: quasiment avec une valeur en ordonnée égale ou presque à </a:t>
            </a:r>
            <a:r>
              <a:rPr lang="fr-FR" dirty="0">
                <a:solidFill>
                  <a:srgbClr val="FF0000"/>
                </a:solidFill>
              </a:rPr>
              <a:t>1</a:t>
            </a:r>
            <a:r>
              <a:rPr lang="fr-FR" dirty="0"/>
              <a:t> (100%), la forme majoritaire, la plus probable sera l’ ion hydrogénocarbonate HCO</a:t>
            </a:r>
            <a:r>
              <a:rPr lang="fr-FR" baseline="-25000" dirty="0"/>
              <a:t>3</a:t>
            </a:r>
            <a:r>
              <a:rPr lang="fr-FR" baseline="30000" dirty="0"/>
              <a:t>- </a:t>
            </a:r>
            <a:r>
              <a:rPr lang="fr-FR" dirty="0"/>
              <a:t>(aq).</a:t>
            </a:r>
          </a:p>
        </p:txBody>
      </p:sp>
      <p:sp>
        <p:nvSpPr>
          <p:cNvPr id="46" name="ZoneTexte 45">
            <a:extLst>
              <a:ext uri="{FF2B5EF4-FFF2-40B4-BE49-F238E27FC236}">
                <a16:creationId xmlns:a16="http://schemas.microsoft.com/office/drawing/2014/main" xmlns="" id="{B26A79C5-B766-48CB-9F7B-B1A8CE59D58B}"/>
              </a:ext>
            </a:extLst>
          </p:cNvPr>
          <p:cNvSpPr txBox="1"/>
          <p:nvPr/>
        </p:nvSpPr>
        <p:spPr>
          <a:xfrm>
            <a:off x="683568" y="4725144"/>
            <a:ext cx="7103142" cy="923330"/>
          </a:xfrm>
          <a:prstGeom prst="rect">
            <a:avLst/>
          </a:prstGeom>
          <a:noFill/>
        </p:spPr>
        <p:txBody>
          <a:bodyPr wrap="square" rtlCol="0">
            <a:spAutoFit/>
          </a:bodyPr>
          <a:lstStyle/>
          <a:p>
            <a:pPr algn="just"/>
            <a:r>
              <a:rPr lang="fr-FR" dirty="0"/>
              <a:t>En déplaçant le pH vers une valeur inférieure à 7, la forme majoritaire deviendra le CO</a:t>
            </a:r>
            <a:r>
              <a:rPr lang="fr-FR" baseline="-25000" dirty="0"/>
              <a:t>2</a:t>
            </a:r>
            <a:r>
              <a:rPr lang="fr-FR" dirty="0"/>
              <a:t>. Celui-ci devenant en excès (car dépassant la valeur de solubilité) ne peut que se rassembler pour former des bulles.</a:t>
            </a:r>
            <a:endParaRPr lang="fr-FR" baseline="-25000" dirty="0"/>
          </a:p>
        </p:txBody>
      </p:sp>
      <p:cxnSp>
        <p:nvCxnSpPr>
          <p:cNvPr id="11" name="Connecteur droit avec flèche 10"/>
          <p:cNvCxnSpPr/>
          <p:nvPr/>
        </p:nvCxnSpPr>
        <p:spPr>
          <a:xfrm rot="5400000" flipH="1" flipV="1">
            <a:off x="1214414" y="3500438"/>
            <a:ext cx="857256"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rot="10800000">
            <a:off x="1000100" y="2928934"/>
            <a:ext cx="500066"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20824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85786" y="357167"/>
            <a:ext cx="7772400" cy="857255"/>
          </a:xfrm>
        </p:spPr>
        <p:txBody>
          <a:bodyPr>
            <a:normAutofit/>
          </a:bodyPr>
          <a:lstStyle/>
          <a:p>
            <a:r>
              <a:rPr lang="fr-FR" sz="2800" u="sng" dirty="0" smtClean="0"/>
              <a:t>Exploitations et conclusion </a:t>
            </a:r>
            <a:endParaRPr lang="fr-FR" sz="2800" u="sng" dirty="0"/>
          </a:p>
        </p:txBody>
      </p:sp>
      <p:sp>
        <p:nvSpPr>
          <p:cNvPr id="3" name="Sous-titre 2"/>
          <p:cNvSpPr>
            <a:spLocks noGrp="1"/>
          </p:cNvSpPr>
          <p:nvPr>
            <p:ph type="subTitle" idx="1"/>
          </p:nvPr>
        </p:nvSpPr>
        <p:spPr>
          <a:xfrm>
            <a:off x="714348" y="1357298"/>
            <a:ext cx="8001056" cy="4500594"/>
          </a:xfrm>
        </p:spPr>
        <p:txBody>
          <a:bodyPr>
            <a:normAutofit/>
          </a:bodyPr>
          <a:lstStyle/>
          <a:p>
            <a:r>
              <a:rPr lang="fr-FR" sz="1400" b="1" dirty="0" smtClean="0">
                <a:solidFill>
                  <a:schemeClr val="tx1"/>
                </a:solidFill>
              </a:rPr>
              <a:t>Une démarche possible …</a:t>
            </a:r>
          </a:p>
          <a:p>
            <a:pPr algn="just"/>
            <a:endParaRPr lang="fr-FR" sz="1200" b="1" dirty="0" smtClean="0">
              <a:solidFill>
                <a:schemeClr val="tx1"/>
              </a:solidFill>
            </a:endParaRPr>
          </a:p>
          <a:p>
            <a:pPr algn="just"/>
            <a:r>
              <a:rPr lang="fr-FR" sz="1500" b="1" dirty="0" smtClean="0">
                <a:solidFill>
                  <a:schemeClr val="tx1"/>
                </a:solidFill>
              </a:rPr>
              <a:t>① IL y a 12 mL de gaz obtenu (111 – 99) par le dégazage de 100 mL d’eau de Badoit (bouteille récente) au bout de  25 minutes environ et ceci pour un écart de 40°C – 10°C = 30°C.</a:t>
            </a:r>
          </a:p>
          <a:p>
            <a:pPr algn="just"/>
            <a:endParaRPr lang="fr-FR" sz="1500" b="1" dirty="0" smtClean="0">
              <a:solidFill>
                <a:schemeClr val="tx1"/>
              </a:solidFill>
            </a:endParaRPr>
          </a:p>
          <a:p>
            <a:pPr algn="just"/>
            <a:r>
              <a:rPr lang="fr-FR" sz="1500" b="1" dirty="0" smtClean="0">
                <a:solidFill>
                  <a:schemeClr val="tx1"/>
                </a:solidFill>
              </a:rPr>
              <a:t>② Pour 1L de Badoit utilisé, cela donnerait alors 10 * 12 mL =  120 mL  soit 0,12 L de gaz.</a:t>
            </a:r>
          </a:p>
          <a:p>
            <a:pPr algn="just"/>
            <a:endParaRPr lang="fr-FR" sz="1500" b="1" dirty="0" smtClean="0">
              <a:solidFill>
                <a:schemeClr val="tx1"/>
              </a:solidFill>
            </a:endParaRPr>
          </a:p>
          <a:p>
            <a:pPr algn="just"/>
            <a:r>
              <a:rPr lang="fr-FR" sz="1500" b="1" dirty="0" smtClean="0">
                <a:solidFill>
                  <a:schemeClr val="tx1"/>
                </a:solidFill>
              </a:rPr>
              <a:t>③ On admet  que 24 litres de gaz dans ces conditions de l’expérience  pèsent  44 g cela donne  </a:t>
            </a:r>
          </a:p>
          <a:p>
            <a:pPr algn="just"/>
            <a:r>
              <a:rPr lang="fr-FR" sz="1500" b="1" dirty="0" smtClean="0">
                <a:solidFill>
                  <a:schemeClr val="tx1"/>
                </a:solidFill>
              </a:rPr>
              <a:t>        0,12/24  x 44 g= 0,22 g</a:t>
            </a:r>
          </a:p>
          <a:p>
            <a:pPr algn="just"/>
            <a:r>
              <a:rPr lang="fr-FR" sz="1500" b="1" dirty="0" smtClean="0">
                <a:solidFill>
                  <a:schemeClr val="tx1"/>
                </a:solidFill>
              </a:rPr>
              <a:t>       Cette valeur est à rapprocher et à comparer avec la question Q1</a:t>
            </a:r>
          </a:p>
          <a:p>
            <a:pPr algn="just"/>
            <a:endParaRPr lang="fr-FR" sz="1200" b="1" dirty="0" smtClean="0">
              <a:solidFill>
                <a:schemeClr val="tx1"/>
              </a:solidFill>
            </a:endParaRPr>
          </a:p>
          <a:p>
            <a:pPr algn="just"/>
            <a:r>
              <a:rPr lang="fr-FR" sz="1600" b="1" dirty="0" smtClean="0">
                <a:solidFill>
                  <a:schemeClr val="tx1"/>
                </a:solidFill>
              </a:rPr>
              <a:t>Conclusion : il parait maintenant évident que la température et aussi la valeur du pH (acidité) des eaux océaniques sont  les deux facteurs expliquant  les fluctuations de la quantité de CO</a:t>
            </a:r>
            <a:r>
              <a:rPr lang="fr-FR" sz="1600" b="1" baseline="-25000" dirty="0" smtClean="0">
                <a:solidFill>
                  <a:schemeClr val="tx1"/>
                </a:solidFill>
              </a:rPr>
              <a:t>2</a:t>
            </a:r>
            <a:r>
              <a:rPr lang="fr-FR" sz="1600" b="1" dirty="0" smtClean="0">
                <a:solidFill>
                  <a:schemeClr val="tx1"/>
                </a:solidFill>
              </a:rPr>
              <a:t> dissout donc stockée par ces eaux.</a:t>
            </a:r>
          </a:p>
          <a:p>
            <a:pPr algn="just"/>
            <a:r>
              <a:rPr lang="fr-FR" sz="1600" b="1" dirty="0" smtClean="0">
                <a:solidFill>
                  <a:schemeClr val="tx1"/>
                </a:solidFill>
              </a:rPr>
              <a:t>Une élévation de température diminue fortement cette quantité et la libère dans l’atmosphère, la baisse du pH accentue aussi ce mécanisme climatologique.</a:t>
            </a:r>
          </a:p>
          <a:p>
            <a:pPr algn="just"/>
            <a:endParaRPr lang="fr-FR" sz="1200" dirty="0"/>
          </a:p>
        </p:txBody>
      </p:sp>
      <p:sp>
        <p:nvSpPr>
          <p:cNvPr id="5" name="Espace réservé du pied de page 4"/>
          <p:cNvSpPr txBox="1">
            <a:spLocks/>
          </p:cNvSpPr>
          <p:nvPr/>
        </p:nvSpPr>
        <p:spPr bwMode="auto">
          <a:xfrm>
            <a:off x="1357290" y="6072206"/>
            <a:ext cx="642942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91440" tIns="45720" rIns="91440" bIns="45720" rtlCol="0" anchor="ct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altLang="fr-FR" sz="3200" b="0" i="0" u="none" strike="noStrike" kern="1200" cap="none" spc="0" normalizeH="0" baseline="0" noProof="0" dirty="0" smtClean="0">
                <a:ln>
                  <a:noFill/>
                </a:ln>
                <a:solidFill>
                  <a:srgbClr val="7030A0"/>
                </a:solidFill>
                <a:effectLst/>
                <a:uLnTx/>
                <a:uFillTx/>
                <a:latin typeface="+mn-lt"/>
                <a:ea typeface="ＭＳ Ｐゴシック" pitchFamily="34" charset="-128"/>
                <a:cs typeface="+mn-cs"/>
              </a:rPr>
              <a:t>Climat  et dioxyde de carbone</a:t>
            </a:r>
            <a:endParaRPr kumimoji="0" lang="fr-FR" altLang="fr-FR" sz="3200" b="0" i="0" u="none" strike="noStrike" kern="1200" cap="none" spc="0" normalizeH="0" baseline="0" noProof="0" dirty="0">
              <a:ln>
                <a:noFill/>
              </a:ln>
              <a:solidFill>
                <a:srgbClr val="7030A0"/>
              </a:solidFill>
              <a:effectLst/>
              <a:uLnTx/>
              <a:uFillTx/>
              <a:latin typeface="+mn-lt"/>
              <a:ea typeface="ＭＳ Ｐゴシック" pitchFamily="34" charset="-128"/>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1585</TotalTime>
  <Words>966</Words>
  <Application>Microsoft Office PowerPoint</Application>
  <PresentationFormat>Affichage à l'écran (4:3)</PresentationFormat>
  <Paragraphs>147</Paragraphs>
  <Slides>10</Slides>
  <Notes>1</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Thème Office</vt:lpstr>
      <vt:lpstr>Diapositive 1</vt:lpstr>
      <vt:lpstr>Diapositive 2</vt:lpstr>
      <vt:lpstr>Compétences évaluables en séance</vt:lpstr>
      <vt:lpstr>Diapositive 4</vt:lpstr>
      <vt:lpstr>Diapositive 5</vt:lpstr>
      <vt:lpstr>Diapositive 6</vt:lpstr>
      <vt:lpstr>Diapositive 7</vt:lpstr>
      <vt:lpstr>Diapositive 8</vt:lpstr>
      <vt:lpstr>Exploitations et conclusion </vt:lpstr>
      <vt:lpstr>Diapositive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P.</dc:creator>
  <cp:lastModifiedBy>maintenance</cp:lastModifiedBy>
  <cp:revision>120</cp:revision>
  <cp:lastPrinted>2018-04-06T11:21:44Z</cp:lastPrinted>
  <dcterms:created xsi:type="dcterms:W3CDTF">2017-10-26T19:33:19Z</dcterms:created>
  <dcterms:modified xsi:type="dcterms:W3CDTF">2019-02-27T08:03:34Z</dcterms:modified>
</cp:coreProperties>
</file>