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8" r:id="rId4"/>
    <p:sldId id="273" r:id="rId5"/>
    <p:sldId id="275" r:id="rId6"/>
    <p:sldId id="272" r:id="rId7"/>
    <p:sldId id="271" r:id="rId8"/>
    <p:sldId id="277" r:id="rId9"/>
    <p:sldId id="274" r:id="rId10"/>
    <p:sldId id="276" r:id="rId11"/>
    <p:sldId id="278" r:id="rId12"/>
    <p:sldId id="279" r:id="rId13"/>
    <p:sldId id="257" r:id="rId14"/>
    <p:sldId id="287" r:id="rId15"/>
    <p:sldId id="284" r:id="rId16"/>
    <p:sldId id="285" r:id="rId17"/>
    <p:sldId id="286" r:id="rId18"/>
    <p:sldId id="280" r:id="rId19"/>
    <p:sldId id="281" r:id="rId20"/>
    <p:sldId id="282" r:id="rId21"/>
    <p:sldId id="261" r:id="rId22"/>
    <p:sldId id="283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456F-C60B-46BD-8D0D-AAC69FACDC52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28277BF7-34AA-486A-9B33-19D1001D7843}">
      <dgm:prSet phldrT="[Texte]"/>
      <dgm:spPr/>
      <dgm:t>
        <a:bodyPr/>
        <a:lstStyle/>
        <a:p>
          <a:r>
            <a:rPr lang="fr-FR" dirty="0" smtClean="0"/>
            <a:t> CO5.1</a:t>
          </a:r>
          <a:endParaRPr lang="fr-FR" dirty="0"/>
        </a:p>
      </dgm:t>
    </dgm:pt>
    <dgm:pt modelId="{892EC216-E952-498A-9031-BAC727D2C020}" type="parTrans" cxnId="{2174EA73-A57A-45D9-9CD5-D9BC06A526A5}">
      <dgm:prSet/>
      <dgm:spPr/>
      <dgm:t>
        <a:bodyPr/>
        <a:lstStyle/>
        <a:p>
          <a:endParaRPr lang="fr-FR"/>
        </a:p>
      </dgm:t>
    </dgm:pt>
    <dgm:pt modelId="{26096A16-A98F-4F22-B69F-2315CF26E0D2}" type="sibTrans" cxnId="{2174EA73-A57A-45D9-9CD5-D9BC06A526A5}">
      <dgm:prSet/>
      <dgm:spPr/>
      <dgm:t>
        <a:bodyPr/>
        <a:lstStyle/>
        <a:p>
          <a:endParaRPr lang="fr-FR"/>
        </a:p>
      </dgm:t>
    </dgm:pt>
    <dgm:pt modelId="{82D4E50B-99D9-4015-BF76-DA6A18E4C8EA}">
      <dgm:prSet phldrT="[Texte]"/>
      <dgm:spPr/>
      <dgm:t>
        <a:bodyPr/>
        <a:lstStyle/>
        <a:p>
          <a:r>
            <a:rPr lang="fr-FR" dirty="0" smtClean="0"/>
            <a:t>Expliquer les éléments d’une modélisation proposée relative au comportement de tout ou partie du système</a:t>
          </a:r>
          <a:endParaRPr lang="fr-FR" dirty="0"/>
        </a:p>
      </dgm:t>
    </dgm:pt>
    <dgm:pt modelId="{0B6B4583-AF8A-40BC-8134-814BF2B1A848}" type="parTrans" cxnId="{D3048D72-563F-4859-B6CE-ABD85E2D881D}">
      <dgm:prSet/>
      <dgm:spPr/>
      <dgm:t>
        <a:bodyPr/>
        <a:lstStyle/>
        <a:p>
          <a:endParaRPr lang="fr-FR"/>
        </a:p>
      </dgm:t>
    </dgm:pt>
    <dgm:pt modelId="{D77570F1-C117-4E8F-8AD5-7713C70E4DCC}" type="sibTrans" cxnId="{D3048D72-563F-4859-B6CE-ABD85E2D881D}">
      <dgm:prSet/>
      <dgm:spPr/>
      <dgm:t>
        <a:bodyPr/>
        <a:lstStyle/>
        <a:p>
          <a:endParaRPr lang="fr-FR"/>
        </a:p>
      </dgm:t>
    </dgm:pt>
    <dgm:pt modelId="{DD4472E7-BCCF-4850-A234-64419E00241A}">
      <dgm:prSet phldrT="[Texte]"/>
      <dgm:spPr/>
      <dgm:t>
        <a:bodyPr/>
        <a:lstStyle/>
        <a:p>
          <a:r>
            <a:rPr lang="fr-FR" dirty="0" smtClean="0"/>
            <a:t>CO5.2</a:t>
          </a:r>
          <a:endParaRPr lang="fr-FR" dirty="0"/>
        </a:p>
      </dgm:t>
    </dgm:pt>
    <dgm:pt modelId="{C1AF148F-D3BD-4A6A-AFA5-722527D171B9}" type="parTrans" cxnId="{A1E512B0-1811-431C-A715-1BD439035215}">
      <dgm:prSet/>
      <dgm:spPr/>
      <dgm:t>
        <a:bodyPr/>
        <a:lstStyle/>
        <a:p>
          <a:endParaRPr lang="fr-FR"/>
        </a:p>
      </dgm:t>
    </dgm:pt>
    <dgm:pt modelId="{51A8174E-711B-4361-A461-B31201473662}" type="sibTrans" cxnId="{A1E512B0-1811-431C-A715-1BD439035215}">
      <dgm:prSet/>
      <dgm:spPr/>
      <dgm:t>
        <a:bodyPr/>
        <a:lstStyle/>
        <a:p>
          <a:endParaRPr lang="fr-FR"/>
        </a:p>
      </dgm:t>
    </dgm:pt>
    <dgm:pt modelId="{F5712814-0D57-4D6B-B79C-6409A45911CC}">
      <dgm:prSet phldrT="[Texte]"/>
      <dgm:spPr/>
      <dgm:t>
        <a:bodyPr/>
        <a:lstStyle/>
        <a:p>
          <a:r>
            <a:rPr lang="fr-FR" dirty="0" smtClean="0"/>
            <a:t>Identifier les variables internes et externes </a:t>
          </a:r>
          <a:r>
            <a:rPr lang="fr-FR" dirty="0" smtClean="0"/>
            <a:t>utiles </a:t>
          </a:r>
          <a:r>
            <a:rPr lang="fr-FR" dirty="0" smtClean="0"/>
            <a:t>à une modélisation, simuler et valider le comportement d’un modèle</a:t>
          </a:r>
          <a:endParaRPr lang="fr-FR" dirty="0"/>
        </a:p>
      </dgm:t>
    </dgm:pt>
    <dgm:pt modelId="{ED32C2D7-85D4-4F68-9A8E-72E5DEA0D3FA}" type="parTrans" cxnId="{5FC5E741-A53E-47D2-B2BC-950A96FEBEB0}">
      <dgm:prSet/>
      <dgm:spPr/>
      <dgm:t>
        <a:bodyPr/>
        <a:lstStyle/>
        <a:p>
          <a:endParaRPr lang="fr-FR"/>
        </a:p>
      </dgm:t>
    </dgm:pt>
    <dgm:pt modelId="{FCBAE557-0D20-460C-BB1C-78FEF39E4143}" type="sibTrans" cxnId="{5FC5E741-A53E-47D2-B2BC-950A96FEBEB0}">
      <dgm:prSet/>
      <dgm:spPr/>
      <dgm:t>
        <a:bodyPr/>
        <a:lstStyle/>
        <a:p>
          <a:endParaRPr lang="fr-FR"/>
        </a:p>
      </dgm:t>
    </dgm:pt>
    <dgm:pt modelId="{EBB0B5AC-8EEE-4F53-9762-B28A6C4771C7}">
      <dgm:prSet phldrT="[Texte]"/>
      <dgm:spPr/>
      <dgm:t>
        <a:bodyPr/>
        <a:lstStyle/>
        <a:p>
          <a:r>
            <a:rPr lang="fr-FR" dirty="0" smtClean="0"/>
            <a:t>CO5.3</a:t>
          </a:r>
          <a:endParaRPr lang="fr-FR" dirty="0"/>
        </a:p>
      </dgm:t>
    </dgm:pt>
    <dgm:pt modelId="{6277C6B8-D649-48EE-9E90-4B7A93BEE9E9}" type="parTrans" cxnId="{841FAD25-DC63-4A53-B507-57743C2E5CEB}">
      <dgm:prSet/>
      <dgm:spPr/>
      <dgm:t>
        <a:bodyPr/>
        <a:lstStyle/>
        <a:p>
          <a:endParaRPr lang="fr-FR"/>
        </a:p>
      </dgm:t>
    </dgm:pt>
    <dgm:pt modelId="{04971179-0D15-487A-8F21-9149F0681300}" type="sibTrans" cxnId="{841FAD25-DC63-4A53-B507-57743C2E5CEB}">
      <dgm:prSet/>
      <dgm:spPr/>
      <dgm:t>
        <a:bodyPr/>
        <a:lstStyle/>
        <a:p>
          <a:endParaRPr lang="fr-FR"/>
        </a:p>
      </dgm:t>
    </dgm:pt>
    <dgm:pt modelId="{822679DA-49E5-4130-B9BF-FD55425F03A0}">
      <dgm:prSet phldrT="[Texte]"/>
      <dgm:spPr/>
      <dgm:t>
        <a:bodyPr/>
        <a:lstStyle/>
        <a:p>
          <a:r>
            <a:rPr lang="fr-FR" dirty="0" smtClean="0"/>
            <a:t>Evaluer un écart entre le comportement réel et le comportement du modèle en fonction des paramètres proposés</a:t>
          </a:r>
          <a:endParaRPr lang="fr-FR" dirty="0"/>
        </a:p>
      </dgm:t>
    </dgm:pt>
    <dgm:pt modelId="{EC674593-BD79-40E5-9A55-47F085C70350}" type="parTrans" cxnId="{DA1D6DCE-8EFA-4F0A-B9C2-914DCECFEFB7}">
      <dgm:prSet/>
      <dgm:spPr/>
      <dgm:t>
        <a:bodyPr/>
        <a:lstStyle/>
        <a:p>
          <a:endParaRPr lang="fr-FR"/>
        </a:p>
      </dgm:t>
    </dgm:pt>
    <dgm:pt modelId="{987CF930-898F-494E-9F3B-8581884B7E87}" type="sibTrans" cxnId="{DA1D6DCE-8EFA-4F0A-B9C2-914DCECFEFB7}">
      <dgm:prSet/>
      <dgm:spPr/>
      <dgm:t>
        <a:bodyPr/>
        <a:lstStyle/>
        <a:p>
          <a:endParaRPr lang="fr-FR"/>
        </a:p>
      </dgm:t>
    </dgm:pt>
    <dgm:pt modelId="{C13C47D2-A74E-4F1B-A883-138FF32EBEB2}" type="pres">
      <dgm:prSet presAssocID="{E161456F-C60B-46BD-8D0D-AAC69FACDC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50D268A-0FB1-4391-AF9D-7ECFE31ACF95}" type="pres">
      <dgm:prSet presAssocID="{28277BF7-34AA-486A-9B33-19D1001D7843}" presName="composite" presStyleCnt="0"/>
      <dgm:spPr/>
      <dgm:t>
        <a:bodyPr/>
        <a:lstStyle/>
        <a:p>
          <a:endParaRPr lang="fr-FR"/>
        </a:p>
      </dgm:t>
    </dgm:pt>
    <dgm:pt modelId="{CF304B18-58F0-42C6-94B7-113E1D6274F5}" type="pres">
      <dgm:prSet presAssocID="{28277BF7-34AA-486A-9B33-19D1001D784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23A485-8723-4C42-A78A-76997063FD16}" type="pres">
      <dgm:prSet presAssocID="{28277BF7-34AA-486A-9B33-19D1001D784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1AA4B2-5603-48F6-8145-E38FEB2AB913}" type="pres">
      <dgm:prSet presAssocID="{26096A16-A98F-4F22-B69F-2315CF26E0D2}" presName="sp" presStyleCnt="0"/>
      <dgm:spPr/>
      <dgm:t>
        <a:bodyPr/>
        <a:lstStyle/>
        <a:p>
          <a:endParaRPr lang="fr-FR"/>
        </a:p>
      </dgm:t>
    </dgm:pt>
    <dgm:pt modelId="{D161D497-2BA4-4A30-BF42-30952405AD57}" type="pres">
      <dgm:prSet presAssocID="{DD4472E7-BCCF-4850-A234-64419E00241A}" presName="composite" presStyleCnt="0"/>
      <dgm:spPr/>
      <dgm:t>
        <a:bodyPr/>
        <a:lstStyle/>
        <a:p>
          <a:endParaRPr lang="fr-FR"/>
        </a:p>
      </dgm:t>
    </dgm:pt>
    <dgm:pt modelId="{3583FFFE-55E4-4211-9669-CC60535A08AE}" type="pres">
      <dgm:prSet presAssocID="{DD4472E7-BCCF-4850-A234-64419E00241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D3E0A6-90F5-4639-AE82-961F5327246E}" type="pres">
      <dgm:prSet presAssocID="{DD4472E7-BCCF-4850-A234-64419E00241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0A79D4-E1A9-4AC5-8870-0CB4EB0C7BB4}" type="pres">
      <dgm:prSet presAssocID="{51A8174E-711B-4361-A461-B31201473662}" presName="sp" presStyleCnt="0"/>
      <dgm:spPr/>
      <dgm:t>
        <a:bodyPr/>
        <a:lstStyle/>
        <a:p>
          <a:endParaRPr lang="fr-FR"/>
        </a:p>
      </dgm:t>
    </dgm:pt>
    <dgm:pt modelId="{F784DFCD-C609-4A58-9F46-BEA83202968F}" type="pres">
      <dgm:prSet presAssocID="{EBB0B5AC-8EEE-4F53-9762-B28A6C4771C7}" presName="composite" presStyleCnt="0"/>
      <dgm:spPr/>
      <dgm:t>
        <a:bodyPr/>
        <a:lstStyle/>
        <a:p>
          <a:endParaRPr lang="fr-FR"/>
        </a:p>
      </dgm:t>
    </dgm:pt>
    <dgm:pt modelId="{9ABC87E7-A34F-4DEE-B79B-388DC631ADBF}" type="pres">
      <dgm:prSet presAssocID="{EBB0B5AC-8EEE-4F53-9762-B28A6C4771C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221A7B-A958-45E6-A306-7D0808B3EDA3}" type="pres">
      <dgm:prSet presAssocID="{EBB0B5AC-8EEE-4F53-9762-B28A6C4771C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F78DD89-7DAF-4CEC-B515-136BA455923D}" type="presOf" srcId="{82D4E50B-99D9-4015-BF76-DA6A18E4C8EA}" destId="{CD23A485-8723-4C42-A78A-76997063FD16}" srcOrd="0" destOrd="0" presId="urn:microsoft.com/office/officeart/2005/8/layout/chevron2"/>
    <dgm:cxn modelId="{841FAD25-DC63-4A53-B507-57743C2E5CEB}" srcId="{E161456F-C60B-46BD-8D0D-AAC69FACDC52}" destId="{EBB0B5AC-8EEE-4F53-9762-B28A6C4771C7}" srcOrd="2" destOrd="0" parTransId="{6277C6B8-D649-48EE-9E90-4B7A93BEE9E9}" sibTransId="{04971179-0D15-487A-8F21-9149F0681300}"/>
    <dgm:cxn modelId="{FC318996-3D0D-4601-B29D-DA32434BDDD7}" type="presOf" srcId="{F5712814-0D57-4D6B-B79C-6409A45911CC}" destId="{4ED3E0A6-90F5-4639-AE82-961F5327246E}" srcOrd="0" destOrd="0" presId="urn:microsoft.com/office/officeart/2005/8/layout/chevron2"/>
    <dgm:cxn modelId="{DA1D6DCE-8EFA-4F0A-B9C2-914DCECFEFB7}" srcId="{EBB0B5AC-8EEE-4F53-9762-B28A6C4771C7}" destId="{822679DA-49E5-4130-B9BF-FD55425F03A0}" srcOrd="0" destOrd="0" parTransId="{EC674593-BD79-40E5-9A55-47F085C70350}" sibTransId="{987CF930-898F-494E-9F3B-8581884B7E87}"/>
    <dgm:cxn modelId="{5FC5E741-A53E-47D2-B2BC-950A96FEBEB0}" srcId="{DD4472E7-BCCF-4850-A234-64419E00241A}" destId="{F5712814-0D57-4D6B-B79C-6409A45911CC}" srcOrd="0" destOrd="0" parTransId="{ED32C2D7-85D4-4F68-9A8E-72E5DEA0D3FA}" sibTransId="{FCBAE557-0D20-460C-BB1C-78FEF39E4143}"/>
    <dgm:cxn modelId="{D6E4F788-9C80-4D2C-AAAC-E9412D7C5EC7}" type="presOf" srcId="{EBB0B5AC-8EEE-4F53-9762-B28A6C4771C7}" destId="{9ABC87E7-A34F-4DEE-B79B-388DC631ADBF}" srcOrd="0" destOrd="0" presId="urn:microsoft.com/office/officeart/2005/8/layout/chevron2"/>
    <dgm:cxn modelId="{D3048D72-563F-4859-B6CE-ABD85E2D881D}" srcId="{28277BF7-34AA-486A-9B33-19D1001D7843}" destId="{82D4E50B-99D9-4015-BF76-DA6A18E4C8EA}" srcOrd="0" destOrd="0" parTransId="{0B6B4583-AF8A-40BC-8134-814BF2B1A848}" sibTransId="{D77570F1-C117-4E8F-8AD5-7713C70E4DCC}"/>
    <dgm:cxn modelId="{A1E512B0-1811-431C-A715-1BD439035215}" srcId="{E161456F-C60B-46BD-8D0D-AAC69FACDC52}" destId="{DD4472E7-BCCF-4850-A234-64419E00241A}" srcOrd="1" destOrd="0" parTransId="{C1AF148F-D3BD-4A6A-AFA5-722527D171B9}" sibTransId="{51A8174E-711B-4361-A461-B31201473662}"/>
    <dgm:cxn modelId="{0890874B-B311-43DD-B355-CB8C82D60C05}" type="presOf" srcId="{28277BF7-34AA-486A-9B33-19D1001D7843}" destId="{CF304B18-58F0-42C6-94B7-113E1D6274F5}" srcOrd="0" destOrd="0" presId="urn:microsoft.com/office/officeart/2005/8/layout/chevron2"/>
    <dgm:cxn modelId="{2174EA73-A57A-45D9-9CD5-D9BC06A526A5}" srcId="{E161456F-C60B-46BD-8D0D-AAC69FACDC52}" destId="{28277BF7-34AA-486A-9B33-19D1001D7843}" srcOrd="0" destOrd="0" parTransId="{892EC216-E952-498A-9031-BAC727D2C020}" sibTransId="{26096A16-A98F-4F22-B69F-2315CF26E0D2}"/>
    <dgm:cxn modelId="{1B76297D-4B6D-442D-9603-711537DC50B3}" type="presOf" srcId="{E161456F-C60B-46BD-8D0D-AAC69FACDC52}" destId="{C13C47D2-A74E-4F1B-A883-138FF32EBEB2}" srcOrd="0" destOrd="0" presId="urn:microsoft.com/office/officeart/2005/8/layout/chevron2"/>
    <dgm:cxn modelId="{368B4A7D-EA74-4D5A-A2C2-58D67D6C368A}" type="presOf" srcId="{822679DA-49E5-4130-B9BF-FD55425F03A0}" destId="{C4221A7B-A958-45E6-A306-7D0808B3EDA3}" srcOrd="0" destOrd="0" presId="urn:microsoft.com/office/officeart/2005/8/layout/chevron2"/>
    <dgm:cxn modelId="{8D0B85B2-CF89-466A-945A-21B006338F18}" type="presOf" srcId="{DD4472E7-BCCF-4850-A234-64419E00241A}" destId="{3583FFFE-55E4-4211-9669-CC60535A08AE}" srcOrd="0" destOrd="0" presId="urn:microsoft.com/office/officeart/2005/8/layout/chevron2"/>
    <dgm:cxn modelId="{847463A0-B249-4249-AD49-F7A7F30BC781}" type="presParOf" srcId="{C13C47D2-A74E-4F1B-A883-138FF32EBEB2}" destId="{F50D268A-0FB1-4391-AF9D-7ECFE31ACF95}" srcOrd="0" destOrd="0" presId="urn:microsoft.com/office/officeart/2005/8/layout/chevron2"/>
    <dgm:cxn modelId="{AFB7AACE-562E-4EF2-8243-5AF9ECD2CF89}" type="presParOf" srcId="{F50D268A-0FB1-4391-AF9D-7ECFE31ACF95}" destId="{CF304B18-58F0-42C6-94B7-113E1D6274F5}" srcOrd="0" destOrd="0" presId="urn:microsoft.com/office/officeart/2005/8/layout/chevron2"/>
    <dgm:cxn modelId="{4EAF8FC6-ACBF-489D-A939-D0AD10E6F143}" type="presParOf" srcId="{F50D268A-0FB1-4391-AF9D-7ECFE31ACF95}" destId="{CD23A485-8723-4C42-A78A-76997063FD16}" srcOrd="1" destOrd="0" presId="urn:microsoft.com/office/officeart/2005/8/layout/chevron2"/>
    <dgm:cxn modelId="{776F6B3F-C977-434C-BB0E-AA52F01BCF9C}" type="presParOf" srcId="{C13C47D2-A74E-4F1B-A883-138FF32EBEB2}" destId="{3A1AA4B2-5603-48F6-8145-E38FEB2AB913}" srcOrd="1" destOrd="0" presId="urn:microsoft.com/office/officeart/2005/8/layout/chevron2"/>
    <dgm:cxn modelId="{1BECE99D-3C24-41DF-B387-0F0AC2B28056}" type="presParOf" srcId="{C13C47D2-A74E-4F1B-A883-138FF32EBEB2}" destId="{D161D497-2BA4-4A30-BF42-30952405AD57}" srcOrd="2" destOrd="0" presId="urn:microsoft.com/office/officeart/2005/8/layout/chevron2"/>
    <dgm:cxn modelId="{2458BE87-8DE0-4156-AE24-C3F56EDE5D16}" type="presParOf" srcId="{D161D497-2BA4-4A30-BF42-30952405AD57}" destId="{3583FFFE-55E4-4211-9669-CC60535A08AE}" srcOrd="0" destOrd="0" presId="urn:microsoft.com/office/officeart/2005/8/layout/chevron2"/>
    <dgm:cxn modelId="{F2AB88A0-6E2D-4935-98EF-B1C907D3E841}" type="presParOf" srcId="{D161D497-2BA4-4A30-BF42-30952405AD57}" destId="{4ED3E0A6-90F5-4639-AE82-961F5327246E}" srcOrd="1" destOrd="0" presId="urn:microsoft.com/office/officeart/2005/8/layout/chevron2"/>
    <dgm:cxn modelId="{8A5930CD-B862-4DEB-9E52-D62F22F8435B}" type="presParOf" srcId="{C13C47D2-A74E-4F1B-A883-138FF32EBEB2}" destId="{050A79D4-E1A9-4AC5-8870-0CB4EB0C7BB4}" srcOrd="3" destOrd="0" presId="urn:microsoft.com/office/officeart/2005/8/layout/chevron2"/>
    <dgm:cxn modelId="{D1E5E4B8-CF9D-4326-9DCA-3EBB1B730A1B}" type="presParOf" srcId="{C13C47D2-A74E-4F1B-A883-138FF32EBEB2}" destId="{F784DFCD-C609-4A58-9F46-BEA83202968F}" srcOrd="4" destOrd="0" presId="urn:microsoft.com/office/officeart/2005/8/layout/chevron2"/>
    <dgm:cxn modelId="{F4BD53A5-B1D8-42A4-954F-3F62D6D0597A}" type="presParOf" srcId="{F784DFCD-C609-4A58-9F46-BEA83202968F}" destId="{9ABC87E7-A34F-4DEE-B79B-388DC631ADBF}" srcOrd="0" destOrd="0" presId="urn:microsoft.com/office/officeart/2005/8/layout/chevron2"/>
    <dgm:cxn modelId="{BF81E667-D322-4B8B-B73B-DD20FB9AFC70}" type="presParOf" srcId="{F784DFCD-C609-4A58-9F46-BEA83202968F}" destId="{C4221A7B-A958-45E6-A306-7D0808B3ED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A24999-14EC-4D08-8A61-CEC6CF243FDF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5C1303D3-9D16-48F8-BA90-7E1877E931E3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83242C04-A10F-4097-B532-49F74E17FFAA}" type="parTrans" cxnId="{2E907920-6A3D-4EB8-BAEB-86CB91BEFD6F}">
      <dgm:prSet/>
      <dgm:spPr/>
      <dgm:t>
        <a:bodyPr/>
        <a:lstStyle/>
        <a:p>
          <a:endParaRPr lang="fr-FR"/>
        </a:p>
      </dgm:t>
    </dgm:pt>
    <dgm:pt modelId="{A1EAED70-7558-4824-AEAD-BF9C11CEB6E3}" type="sibTrans" cxnId="{2E907920-6A3D-4EB8-BAEB-86CB91BEFD6F}">
      <dgm:prSet/>
      <dgm:spPr/>
      <dgm:t>
        <a:bodyPr/>
        <a:lstStyle/>
        <a:p>
          <a:endParaRPr lang="fr-FR"/>
        </a:p>
      </dgm:t>
    </dgm:pt>
    <dgm:pt modelId="{A8FFE57D-F52B-4F78-AE94-2C1E2A1D14D9}">
      <dgm:prSet phldrT="[Texte]"/>
      <dgm:spPr/>
      <dgm:t>
        <a:bodyPr/>
        <a:lstStyle/>
        <a:p>
          <a:r>
            <a:rPr lang="fr-FR" dirty="0" smtClean="0"/>
            <a:t>Mise en évidence de  l’existence d’un modèle</a:t>
          </a:r>
          <a:endParaRPr lang="fr-FR" dirty="0"/>
        </a:p>
      </dgm:t>
    </dgm:pt>
    <dgm:pt modelId="{74FED074-9F3B-456D-8288-CA3B4E7F9434}" type="parTrans" cxnId="{CF56BAF3-1C03-4EEB-A966-541E0BCAA5E1}">
      <dgm:prSet/>
      <dgm:spPr/>
      <dgm:t>
        <a:bodyPr/>
        <a:lstStyle/>
        <a:p>
          <a:endParaRPr lang="fr-FR"/>
        </a:p>
      </dgm:t>
    </dgm:pt>
    <dgm:pt modelId="{3717BE6E-9110-4379-805A-E3D487CC257E}" type="sibTrans" cxnId="{CF56BAF3-1C03-4EEB-A966-541E0BCAA5E1}">
      <dgm:prSet/>
      <dgm:spPr/>
      <dgm:t>
        <a:bodyPr/>
        <a:lstStyle/>
        <a:p>
          <a:endParaRPr lang="fr-FR"/>
        </a:p>
      </dgm:t>
    </dgm:pt>
    <dgm:pt modelId="{573462AB-1643-47F5-B1E0-506FEA30D312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4A89F592-C32A-42EF-ADDE-BEB3C6E32D98}" type="parTrans" cxnId="{B1D3B550-8E7D-4C36-981F-1AA51B927488}">
      <dgm:prSet/>
      <dgm:spPr/>
      <dgm:t>
        <a:bodyPr/>
        <a:lstStyle/>
        <a:p>
          <a:endParaRPr lang="fr-FR"/>
        </a:p>
      </dgm:t>
    </dgm:pt>
    <dgm:pt modelId="{C3122DDC-7BE0-4BBC-85A9-9DC0B0A5561E}" type="sibTrans" cxnId="{B1D3B550-8E7D-4C36-981F-1AA51B927488}">
      <dgm:prSet/>
      <dgm:spPr/>
      <dgm:t>
        <a:bodyPr/>
        <a:lstStyle/>
        <a:p>
          <a:endParaRPr lang="fr-FR"/>
        </a:p>
      </dgm:t>
    </dgm:pt>
    <dgm:pt modelId="{A5DF7EDD-D177-40F4-BBAD-1D3AF1A2A79E}">
      <dgm:prSet phldrT="[Texte]"/>
      <dgm:spPr/>
      <dgm:t>
        <a:bodyPr/>
        <a:lstStyle/>
        <a:p>
          <a:r>
            <a:rPr lang="fr-FR" dirty="0" smtClean="0"/>
            <a:t>Notion de paramètres influents</a:t>
          </a:r>
          <a:endParaRPr lang="fr-FR" dirty="0"/>
        </a:p>
      </dgm:t>
    </dgm:pt>
    <dgm:pt modelId="{4C3E5C84-B9A2-4EB0-B0AC-9E5D957BD554}" type="parTrans" cxnId="{6EB2B391-C141-4FA5-830E-70E8722C7D6C}">
      <dgm:prSet/>
      <dgm:spPr/>
      <dgm:t>
        <a:bodyPr/>
        <a:lstStyle/>
        <a:p>
          <a:endParaRPr lang="fr-FR"/>
        </a:p>
      </dgm:t>
    </dgm:pt>
    <dgm:pt modelId="{6BF83D3A-8789-4E2F-ACB1-A06067351F81}" type="sibTrans" cxnId="{6EB2B391-C141-4FA5-830E-70E8722C7D6C}">
      <dgm:prSet/>
      <dgm:spPr/>
      <dgm:t>
        <a:bodyPr/>
        <a:lstStyle/>
        <a:p>
          <a:endParaRPr lang="fr-FR"/>
        </a:p>
      </dgm:t>
    </dgm:pt>
    <dgm:pt modelId="{B171F301-EEC5-4A75-8545-8F1DA6D2AAC9}">
      <dgm:prSet phldrT="[Texte]"/>
      <dgm:spPr/>
      <dgm:t>
        <a:bodyPr/>
        <a:lstStyle/>
        <a:p>
          <a:r>
            <a:rPr lang="fr-FR" dirty="0" smtClean="0"/>
            <a:t>Dans les premières étapes d’apprentissage</a:t>
          </a:r>
          <a:endParaRPr lang="fr-FR" dirty="0"/>
        </a:p>
      </dgm:t>
    </dgm:pt>
    <dgm:pt modelId="{27930142-76D8-4B6C-8108-CE48BA6C4D8A}" type="parTrans" cxnId="{86BF2560-FC8E-4038-8001-B832D18BBC29}">
      <dgm:prSet/>
      <dgm:spPr/>
      <dgm:t>
        <a:bodyPr/>
        <a:lstStyle/>
        <a:p>
          <a:endParaRPr lang="fr-FR"/>
        </a:p>
      </dgm:t>
    </dgm:pt>
    <dgm:pt modelId="{DA77F3B5-3A52-4DB9-8288-A9182B1510BE}" type="sibTrans" cxnId="{86BF2560-FC8E-4038-8001-B832D18BBC29}">
      <dgm:prSet/>
      <dgm:spPr/>
      <dgm:t>
        <a:bodyPr/>
        <a:lstStyle/>
        <a:p>
          <a:endParaRPr lang="fr-FR"/>
        </a:p>
      </dgm:t>
    </dgm:pt>
    <dgm:pt modelId="{14FF8A93-033E-4524-9C63-8BAA3888E11F}">
      <dgm:prSet phldrT="[Texte]"/>
      <dgm:spPr/>
      <dgm:t>
        <a:bodyPr/>
        <a:lstStyle/>
        <a:p>
          <a:endParaRPr lang="fr-FR" dirty="0"/>
        </a:p>
      </dgm:t>
    </dgm:pt>
    <dgm:pt modelId="{2C760F02-A370-47AA-A25C-4D2FFB90BD5E}" type="parTrans" cxnId="{663E81B9-6A22-4F19-A1EC-541F42BC09C1}">
      <dgm:prSet/>
      <dgm:spPr/>
      <dgm:t>
        <a:bodyPr/>
        <a:lstStyle/>
        <a:p>
          <a:endParaRPr lang="fr-FR"/>
        </a:p>
      </dgm:t>
    </dgm:pt>
    <dgm:pt modelId="{7E8C137B-4970-46A0-86B5-D92BA63A5485}" type="sibTrans" cxnId="{663E81B9-6A22-4F19-A1EC-541F42BC09C1}">
      <dgm:prSet/>
      <dgm:spPr/>
      <dgm:t>
        <a:bodyPr/>
        <a:lstStyle/>
        <a:p>
          <a:endParaRPr lang="fr-FR"/>
        </a:p>
      </dgm:t>
    </dgm:pt>
    <dgm:pt modelId="{486DEBFE-0264-4B25-A76A-DCDBFE1174E6}" type="pres">
      <dgm:prSet presAssocID="{26A24999-14EC-4D08-8A61-CEC6CF243FD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EDE5919-7A95-4FEC-96C4-376E8D30187E}" type="pres">
      <dgm:prSet presAssocID="{5C1303D3-9D16-48F8-BA90-7E1877E931E3}" presName="composite" presStyleCnt="0"/>
      <dgm:spPr/>
      <dgm:t>
        <a:bodyPr/>
        <a:lstStyle/>
        <a:p>
          <a:endParaRPr lang="fr-FR"/>
        </a:p>
      </dgm:t>
    </dgm:pt>
    <dgm:pt modelId="{B2F0ED68-D978-474A-9CCC-BA5776618BD5}" type="pres">
      <dgm:prSet presAssocID="{5C1303D3-9D16-48F8-BA90-7E1877E931E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CFC2D5-506B-49EE-B4A5-D45C3BF2F657}" type="pres">
      <dgm:prSet presAssocID="{5C1303D3-9D16-48F8-BA90-7E1877E931E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E48DE1-1317-4BE6-AB17-6AFB12AA818D}" type="pres">
      <dgm:prSet presAssocID="{A1EAED70-7558-4824-AEAD-BF9C11CEB6E3}" presName="sp" presStyleCnt="0"/>
      <dgm:spPr/>
      <dgm:t>
        <a:bodyPr/>
        <a:lstStyle/>
        <a:p>
          <a:endParaRPr lang="fr-FR"/>
        </a:p>
      </dgm:t>
    </dgm:pt>
    <dgm:pt modelId="{D05F4686-D107-44E4-A768-048E7B5886ED}" type="pres">
      <dgm:prSet presAssocID="{573462AB-1643-47F5-B1E0-506FEA30D312}" presName="composite" presStyleCnt="0"/>
      <dgm:spPr/>
      <dgm:t>
        <a:bodyPr/>
        <a:lstStyle/>
        <a:p>
          <a:endParaRPr lang="fr-FR"/>
        </a:p>
      </dgm:t>
    </dgm:pt>
    <dgm:pt modelId="{9796D600-850D-4D13-8AD9-CAEC0339DEB3}" type="pres">
      <dgm:prSet presAssocID="{573462AB-1643-47F5-B1E0-506FEA30D31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2357E4C-6A68-48A0-B535-30AE07ADB997}" type="pres">
      <dgm:prSet presAssocID="{573462AB-1643-47F5-B1E0-506FEA30D31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3EB635-A546-4E2D-A5A2-4C897FE2EC72}" type="pres">
      <dgm:prSet presAssocID="{C3122DDC-7BE0-4BBC-85A9-9DC0B0A5561E}" presName="sp" presStyleCnt="0"/>
      <dgm:spPr/>
    </dgm:pt>
    <dgm:pt modelId="{5D1F2988-5837-4AE3-8F88-9F8881A03E2D}" type="pres">
      <dgm:prSet presAssocID="{14FF8A93-033E-4524-9C63-8BAA3888E11F}" presName="composite" presStyleCnt="0"/>
      <dgm:spPr/>
    </dgm:pt>
    <dgm:pt modelId="{16FE0930-C897-4D31-9538-28A946BD3E6B}" type="pres">
      <dgm:prSet presAssocID="{14FF8A93-033E-4524-9C63-8BAA3888E11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98D9D5-4953-4E12-BA31-DF5F1D36DBEB}" type="pres">
      <dgm:prSet presAssocID="{14FF8A93-033E-4524-9C63-8BAA3888E11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EAF21CC-F171-4646-BF68-1A8D5A5F9A46}" type="presOf" srcId="{14FF8A93-033E-4524-9C63-8BAA3888E11F}" destId="{16FE0930-C897-4D31-9538-28A946BD3E6B}" srcOrd="0" destOrd="0" presId="urn:microsoft.com/office/officeart/2005/8/layout/chevron2"/>
    <dgm:cxn modelId="{86BF2560-FC8E-4038-8001-B832D18BBC29}" srcId="{14FF8A93-033E-4524-9C63-8BAA3888E11F}" destId="{B171F301-EEC5-4A75-8545-8F1DA6D2AAC9}" srcOrd="0" destOrd="0" parTransId="{27930142-76D8-4B6C-8108-CE48BA6C4D8A}" sibTransId="{DA77F3B5-3A52-4DB9-8288-A9182B1510BE}"/>
    <dgm:cxn modelId="{7238A59D-A8B4-47B5-AFB2-D547F3E07043}" type="presOf" srcId="{A5DF7EDD-D177-40F4-BBAD-1D3AF1A2A79E}" destId="{42357E4C-6A68-48A0-B535-30AE07ADB997}" srcOrd="0" destOrd="0" presId="urn:microsoft.com/office/officeart/2005/8/layout/chevron2"/>
    <dgm:cxn modelId="{AD78B878-23C0-4369-91D5-882AE547C5F7}" type="presOf" srcId="{B171F301-EEC5-4A75-8545-8F1DA6D2AAC9}" destId="{3E98D9D5-4953-4E12-BA31-DF5F1D36DBEB}" srcOrd="0" destOrd="0" presId="urn:microsoft.com/office/officeart/2005/8/layout/chevron2"/>
    <dgm:cxn modelId="{B1D3B550-8E7D-4C36-981F-1AA51B927488}" srcId="{26A24999-14EC-4D08-8A61-CEC6CF243FDF}" destId="{573462AB-1643-47F5-B1E0-506FEA30D312}" srcOrd="1" destOrd="0" parTransId="{4A89F592-C32A-42EF-ADDE-BEB3C6E32D98}" sibTransId="{C3122DDC-7BE0-4BBC-85A9-9DC0B0A5561E}"/>
    <dgm:cxn modelId="{6EB2B391-C141-4FA5-830E-70E8722C7D6C}" srcId="{573462AB-1643-47F5-B1E0-506FEA30D312}" destId="{A5DF7EDD-D177-40F4-BBAD-1D3AF1A2A79E}" srcOrd="0" destOrd="0" parTransId="{4C3E5C84-B9A2-4EB0-B0AC-9E5D957BD554}" sibTransId="{6BF83D3A-8789-4E2F-ACB1-A06067351F81}"/>
    <dgm:cxn modelId="{CF56BAF3-1C03-4EEB-A966-541E0BCAA5E1}" srcId="{5C1303D3-9D16-48F8-BA90-7E1877E931E3}" destId="{A8FFE57D-F52B-4F78-AE94-2C1E2A1D14D9}" srcOrd="0" destOrd="0" parTransId="{74FED074-9F3B-456D-8288-CA3B4E7F9434}" sibTransId="{3717BE6E-9110-4379-805A-E3D487CC257E}"/>
    <dgm:cxn modelId="{2E907920-6A3D-4EB8-BAEB-86CB91BEFD6F}" srcId="{26A24999-14EC-4D08-8A61-CEC6CF243FDF}" destId="{5C1303D3-9D16-48F8-BA90-7E1877E931E3}" srcOrd="0" destOrd="0" parTransId="{83242C04-A10F-4097-B532-49F74E17FFAA}" sibTransId="{A1EAED70-7558-4824-AEAD-BF9C11CEB6E3}"/>
    <dgm:cxn modelId="{9CD38DAD-E1B0-493C-AA5C-D777EB2770B5}" type="presOf" srcId="{573462AB-1643-47F5-B1E0-506FEA30D312}" destId="{9796D600-850D-4D13-8AD9-CAEC0339DEB3}" srcOrd="0" destOrd="0" presId="urn:microsoft.com/office/officeart/2005/8/layout/chevron2"/>
    <dgm:cxn modelId="{584AB166-3E14-4A7F-B574-1B488FF57F98}" type="presOf" srcId="{5C1303D3-9D16-48F8-BA90-7E1877E931E3}" destId="{B2F0ED68-D978-474A-9CCC-BA5776618BD5}" srcOrd="0" destOrd="0" presId="urn:microsoft.com/office/officeart/2005/8/layout/chevron2"/>
    <dgm:cxn modelId="{3FDF1936-6CAA-4550-80CC-0E0F45477E38}" type="presOf" srcId="{A8FFE57D-F52B-4F78-AE94-2C1E2A1D14D9}" destId="{2ECFC2D5-506B-49EE-B4A5-D45C3BF2F657}" srcOrd="0" destOrd="0" presId="urn:microsoft.com/office/officeart/2005/8/layout/chevron2"/>
    <dgm:cxn modelId="{663E81B9-6A22-4F19-A1EC-541F42BC09C1}" srcId="{26A24999-14EC-4D08-8A61-CEC6CF243FDF}" destId="{14FF8A93-033E-4524-9C63-8BAA3888E11F}" srcOrd="2" destOrd="0" parTransId="{2C760F02-A370-47AA-A25C-4D2FFB90BD5E}" sibTransId="{7E8C137B-4970-46A0-86B5-D92BA63A5485}"/>
    <dgm:cxn modelId="{85A7A45D-5291-4DCE-89DB-4F17CCE6F770}" type="presOf" srcId="{26A24999-14EC-4D08-8A61-CEC6CF243FDF}" destId="{486DEBFE-0264-4B25-A76A-DCDBFE1174E6}" srcOrd="0" destOrd="0" presId="urn:microsoft.com/office/officeart/2005/8/layout/chevron2"/>
    <dgm:cxn modelId="{A06D8DF1-C825-45F8-8B2D-2547DACCD6CA}" type="presParOf" srcId="{486DEBFE-0264-4B25-A76A-DCDBFE1174E6}" destId="{1EDE5919-7A95-4FEC-96C4-376E8D30187E}" srcOrd="0" destOrd="0" presId="urn:microsoft.com/office/officeart/2005/8/layout/chevron2"/>
    <dgm:cxn modelId="{2D983DBA-596B-4B12-88FC-71515CFC5B43}" type="presParOf" srcId="{1EDE5919-7A95-4FEC-96C4-376E8D30187E}" destId="{B2F0ED68-D978-474A-9CCC-BA5776618BD5}" srcOrd="0" destOrd="0" presId="urn:microsoft.com/office/officeart/2005/8/layout/chevron2"/>
    <dgm:cxn modelId="{C051DD94-DB6D-4B89-804B-F41B079C159A}" type="presParOf" srcId="{1EDE5919-7A95-4FEC-96C4-376E8D30187E}" destId="{2ECFC2D5-506B-49EE-B4A5-D45C3BF2F657}" srcOrd="1" destOrd="0" presId="urn:microsoft.com/office/officeart/2005/8/layout/chevron2"/>
    <dgm:cxn modelId="{18268484-654A-49BE-820C-18459AF5412C}" type="presParOf" srcId="{486DEBFE-0264-4B25-A76A-DCDBFE1174E6}" destId="{88E48DE1-1317-4BE6-AB17-6AFB12AA818D}" srcOrd="1" destOrd="0" presId="urn:microsoft.com/office/officeart/2005/8/layout/chevron2"/>
    <dgm:cxn modelId="{C7146AB7-2566-476D-A642-E82E6D3953E3}" type="presParOf" srcId="{486DEBFE-0264-4B25-A76A-DCDBFE1174E6}" destId="{D05F4686-D107-44E4-A768-048E7B5886ED}" srcOrd="2" destOrd="0" presId="urn:microsoft.com/office/officeart/2005/8/layout/chevron2"/>
    <dgm:cxn modelId="{1A30DF12-8673-42A2-8413-4F01F11020E1}" type="presParOf" srcId="{D05F4686-D107-44E4-A768-048E7B5886ED}" destId="{9796D600-850D-4D13-8AD9-CAEC0339DEB3}" srcOrd="0" destOrd="0" presId="urn:microsoft.com/office/officeart/2005/8/layout/chevron2"/>
    <dgm:cxn modelId="{18AEE93A-6D7B-4228-8E8F-8884520D7798}" type="presParOf" srcId="{D05F4686-D107-44E4-A768-048E7B5886ED}" destId="{42357E4C-6A68-48A0-B535-30AE07ADB997}" srcOrd="1" destOrd="0" presId="urn:microsoft.com/office/officeart/2005/8/layout/chevron2"/>
    <dgm:cxn modelId="{2EE48B96-C2C5-40FA-A2ED-A01D56C05292}" type="presParOf" srcId="{486DEBFE-0264-4B25-A76A-DCDBFE1174E6}" destId="{233EB635-A546-4E2D-A5A2-4C897FE2EC72}" srcOrd="3" destOrd="0" presId="urn:microsoft.com/office/officeart/2005/8/layout/chevron2"/>
    <dgm:cxn modelId="{16280261-3D3B-41CB-8A13-5B07F8944CD8}" type="presParOf" srcId="{486DEBFE-0264-4B25-A76A-DCDBFE1174E6}" destId="{5D1F2988-5837-4AE3-8F88-9F8881A03E2D}" srcOrd="4" destOrd="0" presId="urn:microsoft.com/office/officeart/2005/8/layout/chevron2"/>
    <dgm:cxn modelId="{ED850D00-CA14-4980-AD4F-99553E2B3382}" type="presParOf" srcId="{5D1F2988-5837-4AE3-8F88-9F8881A03E2D}" destId="{16FE0930-C897-4D31-9538-28A946BD3E6B}" srcOrd="0" destOrd="0" presId="urn:microsoft.com/office/officeart/2005/8/layout/chevron2"/>
    <dgm:cxn modelId="{0C2BB955-F0D8-4225-8399-E502EE8B5271}" type="presParOf" srcId="{5D1F2988-5837-4AE3-8F88-9F8881A03E2D}" destId="{3E98D9D5-4953-4E12-BA31-DF5F1D36DBE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1456F-C60B-46BD-8D0D-AAC69FACDC52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28277BF7-34AA-486A-9B33-19D1001D7843}">
      <dgm:prSet phldrT="[Texte]"/>
      <dgm:spPr/>
      <dgm:t>
        <a:bodyPr/>
        <a:lstStyle/>
        <a:p>
          <a:r>
            <a:rPr lang="fr-FR" dirty="0" smtClean="0"/>
            <a:t> CO5.1</a:t>
          </a:r>
          <a:endParaRPr lang="fr-FR" dirty="0"/>
        </a:p>
      </dgm:t>
    </dgm:pt>
    <dgm:pt modelId="{892EC216-E952-498A-9031-BAC727D2C020}" type="parTrans" cxnId="{2174EA73-A57A-45D9-9CD5-D9BC06A526A5}">
      <dgm:prSet/>
      <dgm:spPr/>
      <dgm:t>
        <a:bodyPr/>
        <a:lstStyle/>
        <a:p>
          <a:endParaRPr lang="fr-FR"/>
        </a:p>
      </dgm:t>
    </dgm:pt>
    <dgm:pt modelId="{26096A16-A98F-4F22-B69F-2315CF26E0D2}" type="sibTrans" cxnId="{2174EA73-A57A-45D9-9CD5-D9BC06A526A5}">
      <dgm:prSet/>
      <dgm:spPr/>
      <dgm:t>
        <a:bodyPr/>
        <a:lstStyle/>
        <a:p>
          <a:endParaRPr lang="fr-FR"/>
        </a:p>
      </dgm:t>
    </dgm:pt>
    <dgm:pt modelId="{82D4E50B-99D9-4015-BF76-DA6A18E4C8EA}">
      <dgm:prSet phldrT="[Texte]"/>
      <dgm:spPr/>
      <dgm:t>
        <a:bodyPr/>
        <a:lstStyle/>
        <a:p>
          <a:r>
            <a:rPr lang="fr-FR" dirty="0" smtClean="0"/>
            <a:t>Expliquer les éléments d’une modélisation proposée relative au comportement de tout ou partie du système</a:t>
          </a:r>
          <a:endParaRPr lang="fr-FR" dirty="0"/>
        </a:p>
      </dgm:t>
    </dgm:pt>
    <dgm:pt modelId="{0B6B4583-AF8A-40BC-8134-814BF2B1A848}" type="parTrans" cxnId="{D3048D72-563F-4859-B6CE-ABD85E2D881D}">
      <dgm:prSet/>
      <dgm:spPr/>
      <dgm:t>
        <a:bodyPr/>
        <a:lstStyle/>
        <a:p>
          <a:endParaRPr lang="fr-FR"/>
        </a:p>
      </dgm:t>
    </dgm:pt>
    <dgm:pt modelId="{D77570F1-C117-4E8F-8AD5-7713C70E4DCC}" type="sibTrans" cxnId="{D3048D72-563F-4859-B6CE-ABD85E2D881D}">
      <dgm:prSet/>
      <dgm:spPr/>
      <dgm:t>
        <a:bodyPr/>
        <a:lstStyle/>
        <a:p>
          <a:endParaRPr lang="fr-FR"/>
        </a:p>
      </dgm:t>
    </dgm:pt>
    <dgm:pt modelId="{DD4472E7-BCCF-4850-A234-64419E00241A}">
      <dgm:prSet phldrT="[Texte]"/>
      <dgm:spPr/>
      <dgm:t>
        <a:bodyPr/>
        <a:lstStyle/>
        <a:p>
          <a:r>
            <a:rPr lang="fr-FR" dirty="0" smtClean="0"/>
            <a:t>CO5.2</a:t>
          </a:r>
          <a:endParaRPr lang="fr-FR" dirty="0"/>
        </a:p>
      </dgm:t>
    </dgm:pt>
    <dgm:pt modelId="{C1AF148F-D3BD-4A6A-AFA5-722527D171B9}" type="parTrans" cxnId="{A1E512B0-1811-431C-A715-1BD439035215}">
      <dgm:prSet/>
      <dgm:spPr/>
      <dgm:t>
        <a:bodyPr/>
        <a:lstStyle/>
        <a:p>
          <a:endParaRPr lang="fr-FR"/>
        </a:p>
      </dgm:t>
    </dgm:pt>
    <dgm:pt modelId="{51A8174E-711B-4361-A461-B31201473662}" type="sibTrans" cxnId="{A1E512B0-1811-431C-A715-1BD439035215}">
      <dgm:prSet/>
      <dgm:spPr/>
      <dgm:t>
        <a:bodyPr/>
        <a:lstStyle/>
        <a:p>
          <a:endParaRPr lang="fr-FR"/>
        </a:p>
      </dgm:t>
    </dgm:pt>
    <dgm:pt modelId="{F5712814-0D57-4D6B-B79C-6409A45911CC}">
      <dgm:prSet phldrT="[Texte]"/>
      <dgm:spPr/>
      <dgm:t>
        <a:bodyPr/>
        <a:lstStyle/>
        <a:p>
          <a:r>
            <a:rPr lang="fr-FR" dirty="0" smtClean="0"/>
            <a:t>Identifier les variables internes et externes utile à une modélisation, simuler et valider le comportement d’un modèle</a:t>
          </a:r>
          <a:endParaRPr lang="fr-FR" dirty="0"/>
        </a:p>
      </dgm:t>
    </dgm:pt>
    <dgm:pt modelId="{ED32C2D7-85D4-4F68-9A8E-72E5DEA0D3FA}" type="parTrans" cxnId="{5FC5E741-A53E-47D2-B2BC-950A96FEBEB0}">
      <dgm:prSet/>
      <dgm:spPr/>
      <dgm:t>
        <a:bodyPr/>
        <a:lstStyle/>
        <a:p>
          <a:endParaRPr lang="fr-FR"/>
        </a:p>
      </dgm:t>
    </dgm:pt>
    <dgm:pt modelId="{FCBAE557-0D20-460C-BB1C-78FEF39E4143}" type="sibTrans" cxnId="{5FC5E741-A53E-47D2-B2BC-950A96FEBEB0}">
      <dgm:prSet/>
      <dgm:spPr/>
      <dgm:t>
        <a:bodyPr/>
        <a:lstStyle/>
        <a:p>
          <a:endParaRPr lang="fr-FR"/>
        </a:p>
      </dgm:t>
    </dgm:pt>
    <dgm:pt modelId="{EBB0B5AC-8EEE-4F53-9762-B28A6C4771C7}">
      <dgm:prSet phldrT="[Texte]"/>
      <dgm:spPr/>
      <dgm:t>
        <a:bodyPr/>
        <a:lstStyle/>
        <a:p>
          <a:r>
            <a:rPr lang="fr-FR" dirty="0" smtClean="0"/>
            <a:t>CO5.3</a:t>
          </a:r>
          <a:endParaRPr lang="fr-FR" dirty="0"/>
        </a:p>
      </dgm:t>
    </dgm:pt>
    <dgm:pt modelId="{6277C6B8-D649-48EE-9E90-4B7A93BEE9E9}" type="parTrans" cxnId="{841FAD25-DC63-4A53-B507-57743C2E5CEB}">
      <dgm:prSet/>
      <dgm:spPr/>
      <dgm:t>
        <a:bodyPr/>
        <a:lstStyle/>
        <a:p>
          <a:endParaRPr lang="fr-FR"/>
        </a:p>
      </dgm:t>
    </dgm:pt>
    <dgm:pt modelId="{04971179-0D15-487A-8F21-9149F0681300}" type="sibTrans" cxnId="{841FAD25-DC63-4A53-B507-57743C2E5CEB}">
      <dgm:prSet/>
      <dgm:spPr/>
      <dgm:t>
        <a:bodyPr/>
        <a:lstStyle/>
        <a:p>
          <a:endParaRPr lang="fr-FR"/>
        </a:p>
      </dgm:t>
    </dgm:pt>
    <dgm:pt modelId="{822679DA-49E5-4130-B9BF-FD55425F03A0}">
      <dgm:prSet phldrT="[Texte]"/>
      <dgm:spPr/>
      <dgm:t>
        <a:bodyPr/>
        <a:lstStyle/>
        <a:p>
          <a:r>
            <a:rPr lang="fr-FR" dirty="0" smtClean="0"/>
            <a:t>Evaluer un écart entre le comportement réel et le comportement du modèle en fonction des paramètres proposés</a:t>
          </a:r>
          <a:endParaRPr lang="fr-FR" dirty="0"/>
        </a:p>
      </dgm:t>
    </dgm:pt>
    <dgm:pt modelId="{EC674593-BD79-40E5-9A55-47F085C70350}" type="parTrans" cxnId="{DA1D6DCE-8EFA-4F0A-B9C2-914DCECFEFB7}">
      <dgm:prSet/>
      <dgm:spPr/>
      <dgm:t>
        <a:bodyPr/>
        <a:lstStyle/>
        <a:p>
          <a:endParaRPr lang="fr-FR"/>
        </a:p>
      </dgm:t>
    </dgm:pt>
    <dgm:pt modelId="{987CF930-898F-494E-9F3B-8581884B7E87}" type="sibTrans" cxnId="{DA1D6DCE-8EFA-4F0A-B9C2-914DCECFEFB7}">
      <dgm:prSet/>
      <dgm:spPr/>
      <dgm:t>
        <a:bodyPr/>
        <a:lstStyle/>
        <a:p>
          <a:endParaRPr lang="fr-FR"/>
        </a:p>
      </dgm:t>
    </dgm:pt>
    <dgm:pt modelId="{C13C47D2-A74E-4F1B-A883-138FF32EBEB2}" type="pres">
      <dgm:prSet presAssocID="{E161456F-C60B-46BD-8D0D-AAC69FACDC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50D268A-0FB1-4391-AF9D-7ECFE31ACF95}" type="pres">
      <dgm:prSet presAssocID="{28277BF7-34AA-486A-9B33-19D1001D7843}" presName="composite" presStyleCnt="0"/>
      <dgm:spPr/>
      <dgm:t>
        <a:bodyPr/>
        <a:lstStyle/>
        <a:p>
          <a:endParaRPr lang="fr-FR"/>
        </a:p>
      </dgm:t>
    </dgm:pt>
    <dgm:pt modelId="{CF304B18-58F0-42C6-94B7-113E1D6274F5}" type="pres">
      <dgm:prSet presAssocID="{28277BF7-34AA-486A-9B33-19D1001D784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23A485-8723-4C42-A78A-76997063FD16}" type="pres">
      <dgm:prSet presAssocID="{28277BF7-34AA-486A-9B33-19D1001D784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1AA4B2-5603-48F6-8145-E38FEB2AB913}" type="pres">
      <dgm:prSet presAssocID="{26096A16-A98F-4F22-B69F-2315CF26E0D2}" presName="sp" presStyleCnt="0"/>
      <dgm:spPr/>
      <dgm:t>
        <a:bodyPr/>
        <a:lstStyle/>
        <a:p>
          <a:endParaRPr lang="fr-FR"/>
        </a:p>
      </dgm:t>
    </dgm:pt>
    <dgm:pt modelId="{D161D497-2BA4-4A30-BF42-30952405AD57}" type="pres">
      <dgm:prSet presAssocID="{DD4472E7-BCCF-4850-A234-64419E00241A}" presName="composite" presStyleCnt="0"/>
      <dgm:spPr/>
      <dgm:t>
        <a:bodyPr/>
        <a:lstStyle/>
        <a:p>
          <a:endParaRPr lang="fr-FR"/>
        </a:p>
      </dgm:t>
    </dgm:pt>
    <dgm:pt modelId="{3583FFFE-55E4-4211-9669-CC60535A08AE}" type="pres">
      <dgm:prSet presAssocID="{DD4472E7-BCCF-4850-A234-64419E00241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D3E0A6-90F5-4639-AE82-961F5327246E}" type="pres">
      <dgm:prSet presAssocID="{DD4472E7-BCCF-4850-A234-64419E00241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0A79D4-E1A9-4AC5-8870-0CB4EB0C7BB4}" type="pres">
      <dgm:prSet presAssocID="{51A8174E-711B-4361-A461-B31201473662}" presName="sp" presStyleCnt="0"/>
      <dgm:spPr/>
      <dgm:t>
        <a:bodyPr/>
        <a:lstStyle/>
        <a:p>
          <a:endParaRPr lang="fr-FR"/>
        </a:p>
      </dgm:t>
    </dgm:pt>
    <dgm:pt modelId="{F784DFCD-C609-4A58-9F46-BEA83202968F}" type="pres">
      <dgm:prSet presAssocID="{EBB0B5AC-8EEE-4F53-9762-B28A6C4771C7}" presName="composite" presStyleCnt="0"/>
      <dgm:spPr/>
      <dgm:t>
        <a:bodyPr/>
        <a:lstStyle/>
        <a:p>
          <a:endParaRPr lang="fr-FR"/>
        </a:p>
      </dgm:t>
    </dgm:pt>
    <dgm:pt modelId="{9ABC87E7-A34F-4DEE-B79B-388DC631ADBF}" type="pres">
      <dgm:prSet presAssocID="{EBB0B5AC-8EEE-4F53-9762-B28A6C4771C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221A7B-A958-45E6-A306-7D0808B3EDA3}" type="pres">
      <dgm:prSet presAssocID="{EBB0B5AC-8EEE-4F53-9762-B28A6C4771C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FD11DFF-62E5-46D6-9503-C52906098E03}" type="presOf" srcId="{82D4E50B-99D9-4015-BF76-DA6A18E4C8EA}" destId="{CD23A485-8723-4C42-A78A-76997063FD16}" srcOrd="0" destOrd="0" presId="urn:microsoft.com/office/officeart/2005/8/layout/chevron2"/>
    <dgm:cxn modelId="{325C9D2F-B2F4-427F-ABB0-EB6F08F0B835}" type="presOf" srcId="{E161456F-C60B-46BD-8D0D-AAC69FACDC52}" destId="{C13C47D2-A74E-4F1B-A883-138FF32EBEB2}" srcOrd="0" destOrd="0" presId="urn:microsoft.com/office/officeart/2005/8/layout/chevron2"/>
    <dgm:cxn modelId="{841FAD25-DC63-4A53-B507-57743C2E5CEB}" srcId="{E161456F-C60B-46BD-8D0D-AAC69FACDC52}" destId="{EBB0B5AC-8EEE-4F53-9762-B28A6C4771C7}" srcOrd="2" destOrd="0" parTransId="{6277C6B8-D649-48EE-9E90-4B7A93BEE9E9}" sibTransId="{04971179-0D15-487A-8F21-9149F0681300}"/>
    <dgm:cxn modelId="{3F633511-5927-4E43-9FDB-0E45F5B7D5FA}" type="presOf" srcId="{DD4472E7-BCCF-4850-A234-64419E00241A}" destId="{3583FFFE-55E4-4211-9669-CC60535A08AE}" srcOrd="0" destOrd="0" presId="urn:microsoft.com/office/officeart/2005/8/layout/chevron2"/>
    <dgm:cxn modelId="{DA1D6DCE-8EFA-4F0A-B9C2-914DCECFEFB7}" srcId="{EBB0B5AC-8EEE-4F53-9762-B28A6C4771C7}" destId="{822679DA-49E5-4130-B9BF-FD55425F03A0}" srcOrd="0" destOrd="0" parTransId="{EC674593-BD79-40E5-9A55-47F085C70350}" sibTransId="{987CF930-898F-494E-9F3B-8581884B7E87}"/>
    <dgm:cxn modelId="{39CFA1F2-7E4A-4A1A-8F46-93EA086B4093}" type="presOf" srcId="{EBB0B5AC-8EEE-4F53-9762-B28A6C4771C7}" destId="{9ABC87E7-A34F-4DEE-B79B-388DC631ADBF}" srcOrd="0" destOrd="0" presId="urn:microsoft.com/office/officeart/2005/8/layout/chevron2"/>
    <dgm:cxn modelId="{56253577-B4D7-4ADD-994D-F909F8921D12}" type="presOf" srcId="{F5712814-0D57-4D6B-B79C-6409A45911CC}" destId="{4ED3E0A6-90F5-4639-AE82-961F5327246E}" srcOrd="0" destOrd="0" presId="urn:microsoft.com/office/officeart/2005/8/layout/chevron2"/>
    <dgm:cxn modelId="{5FC5E741-A53E-47D2-B2BC-950A96FEBEB0}" srcId="{DD4472E7-BCCF-4850-A234-64419E00241A}" destId="{F5712814-0D57-4D6B-B79C-6409A45911CC}" srcOrd="0" destOrd="0" parTransId="{ED32C2D7-85D4-4F68-9A8E-72E5DEA0D3FA}" sibTransId="{FCBAE557-0D20-460C-BB1C-78FEF39E4143}"/>
    <dgm:cxn modelId="{A1E512B0-1811-431C-A715-1BD439035215}" srcId="{E161456F-C60B-46BD-8D0D-AAC69FACDC52}" destId="{DD4472E7-BCCF-4850-A234-64419E00241A}" srcOrd="1" destOrd="0" parTransId="{C1AF148F-D3BD-4A6A-AFA5-722527D171B9}" sibTransId="{51A8174E-711B-4361-A461-B31201473662}"/>
    <dgm:cxn modelId="{D3048D72-563F-4859-B6CE-ABD85E2D881D}" srcId="{28277BF7-34AA-486A-9B33-19D1001D7843}" destId="{82D4E50B-99D9-4015-BF76-DA6A18E4C8EA}" srcOrd="0" destOrd="0" parTransId="{0B6B4583-AF8A-40BC-8134-814BF2B1A848}" sibTransId="{D77570F1-C117-4E8F-8AD5-7713C70E4DCC}"/>
    <dgm:cxn modelId="{2174EA73-A57A-45D9-9CD5-D9BC06A526A5}" srcId="{E161456F-C60B-46BD-8D0D-AAC69FACDC52}" destId="{28277BF7-34AA-486A-9B33-19D1001D7843}" srcOrd="0" destOrd="0" parTransId="{892EC216-E952-498A-9031-BAC727D2C020}" sibTransId="{26096A16-A98F-4F22-B69F-2315CF26E0D2}"/>
    <dgm:cxn modelId="{8B74B11B-46D3-419F-B4EB-0659B4A07CE7}" type="presOf" srcId="{28277BF7-34AA-486A-9B33-19D1001D7843}" destId="{CF304B18-58F0-42C6-94B7-113E1D6274F5}" srcOrd="0" destOrd="0" presId="urn:microsoft.com/office/officeart/2005/8/layout/chevron2"/>
    <dgm:cxn modelId="{D17D273C-C955-43C4-88F7-07809B1F109D}" type="presOf" srcId="{822679DA-49E5-4130-B9BF-FD55425F03A0}" destId="{C4221A7B-A958-45E6-A306-7D0808B3EDA3}" srcOrd="0" destOrd="0" presId="urn:microsoft.com/office/officeart/2005/8/layout/chevron2"/>
    <dgm:cxn modelId="{C7C928C9-3A6F-4672-BD6D-61A7087125EA}" type="presParOf" srcId="{C13C47D2-A74E-4F1B-A883-138FF32EBEB2}" destId="{F50D268A-0FB1-4391-AF9D-7ECFE31ACF95}" srcOrd="0" destOrd="0" presId="urn:microsoft.com/office/officeart/2005/8/layout/chevron2"/>
    <dgm:cxn modelId="{2B8A624E-0BDA-4CE7-982A-48ED9D45CF54}" type="presParOf" srcId="{F50D268A-0FB1-4391-AF9D-7ECFE31ACF95}" destId="{CF304B18-58F0-42C6-94B7-113E1D6274F5}" srcOrd="0" destOrd="0" presId="urn:microsoft.com/office/officeart/2005/8/layout/chevron2"/>
    <dgm:cxn modelId="{0EB6B5D3-AFD8-4BFE-84F5-59750D0061EB}" type="presParOf" srcId="{F50D268A-0FB1-4391-AF9D-7ECFE31ACF95}" destId="{CD23A485-8723-4C42-A78A-76997063FD16}" srcOrd="1" destOrd="0" presId="urn:microsoft.com/office/officeart/2005/8/layout/chevron2"/>
    <dgm:cxn modelId="{12A10613-4D0A-4986-9D87-6C8EC87D52E9}" type="presParOf" srcId="{C13C47D2-A74E-4F1B-A883-138FF32EBEB2}" destId="{3A1AA4B2-5603-48F6-8145-E38FEB2AB913}" srcOrd="1" destOrd="0" presId="urn:microsoft.com/office/officeart/2005/8/layout/chevron2"/>
    <dgm:cxn modelId="{BA5E63A7-6FE0-41CC-A299-0DC154A49CE8}" type="presParOf" srcId="{C13C47D2-A74E-4F1B-A883-138FF32EBEB2}" destId="{D161D497-2BA4-4A30-BF42-30952405AD57}" srcOrd="2" destOrd="0" presId="urn:microsoft.com/office/officeart/2005/8/layout/chevron2"/>
    <dgm:cxn modelId="{31C7ACC8-F87F-4B63-99CB-BC61A78D80D7}" type="presParOf" srcId="{D161D497-2BA4-4A30-BF42-30952405AD57}" destId="{3583FFFE-55E4-4211-9669-CC60535A08AE}" srcOrd="0" destOrd="0" presId="urn:microsoft.com/office/officeart/2005/8/layout/chevron2"/>
    <dgm:cxn modelId="{1716A1ED-7CFA-4E43-BE46-4DB294CFEAB8}" type="presParOf" srcId="{D161D497-2BA4-4A30-BF42-30952405AD57}" destId="{4ED3E0A6-90F5-4639-AE82-961F5327246E}" srcOrd="1" destOrd="0" presId="urn:microsoft.com/office/officeart/2005/8/layout/chevron2"/>
    <dgm:cxn modelId="{A19363FE-4A28-49FC-BDB9-6BDBC07A5729}" type="presParOf" srcId="{C13C47D2-A74E-4F1B-A883-138FF32EBEB2}" destId="{050A79D4-E1A9-4AC5-8870-0CB4EB0C7BB4}" srcOrd="3" destOrd="0" presId="urn:microsoft.com/office/officeart/2005/8/layout/chevron2"/>
    <dgm:cxn modelId="{A3199BB7-9F65-449B-89C0-CDE46BD96EE1}" type="presParOf" srcId="{C13C47D2-A74E-4F1B-A883-138FF32EBEB2}" destId="{F784DFCD-C609-4A58-9F46-BEA83202968F}" srcOrd="4" destOrd="0" presId="urn:microsoft.com/office/officeart/2005/8/layout/chevron2"/>
    <dgm:cxn modelId="{85F27C05-BCFC-4A48-9D91-2ADCBBDDA8B6}" type="presParOf" srcId="{F784DFCD-C609-4A58-9F46-BEA83202968F}" destId="{9ABC87E7-A34F-4DEE-B79B-388DC631ADBF}" srcOrd="0" destOrd="0" presId="urn:microsoft.com/office/officeart/2005/8/layout/chevron2"/>
    <dgm:cxn modelId="{A2A6EA59-B952-42C7-B9B5-8C356F1204B1}" type="presParOf" srcId="{F784DFCD-C609-4A58-9F46-BEA83202968F}" destId="{C4221A7B-A958-45E6-A306-7D0808B3ED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et 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8503124-6BD8-4FF9-97F7-28A3D3500FAF}" type="presOf" srcId="{9E697AB0-56DA-4139-AF46-D74511429B63}" destId="{E1B15B91-B8A3-4C1A-9353-B0E1E65A9141}" srcOrd="0" destOrd="0" presId="urn:microsoft.com/office/officeart/2005/8/layout/hChevron3"/>
    <dgm:cxn modelId="{0BD35E4B-B91B-4ECA-86F0-55D4483F272B}" type="presOf" srcId="{42442782-9187-4036-9138-1C48C911B9C0}" destId="{C96790FA-6DF5-4D38-B09F-904BD5FEDAB5}" srcOrd="0" destOrd="0" presId="urn:microsoft.com/office/officeart/2005/8/layout/hChevron3"/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404E020A-5233-4709-9371-978AE35908CF}" type="presOf" srcId="{C8AF03FD-D31B-467F-83C5-E39C8A2F48B1}" destId="{B34794D3-BB17-40BD-975A-0384C9912BDB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91E17378-0105-4325-A232-B4AD068B7BD1}" type="presOf" srcId="{C31486C1-C367-46EC-865D-2B79BB3285D6}" destId="{A4FE5A8C-36DD-4DEE-BCA7-9872FDDB16F3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B38FA884-CFCD-4BC2-980E-72377AE5C757}" type="presOf" srcId="{1BA5E4EB-307C-44EC-B1A8-234D8D0B5FE8}" destId="{4F70D149-E2F0-47B5-AF1C-8434F1BF7B6F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D0BBF33F-8D20-4232-92F4-E0BE3929FC16}" type="presOf" srcId="{4DF95376-26CA-4B0C-A4F0-697E68491CA4}" destId="{FF6DCAB0-BFCB-4E3A-A1EB-45F2DA392D04}" srcOrd="0" destOrd="0" presId="urn:microsoft.com/office/officeart/2005/8/layout/hChevron3"/>
    <dgm:cxn modelId="{F383117F-3FA1-4CDD-ADDF-B01BAEC45F19}" type="presParOf" srcId="{A4FE5A8C-36DD-4DEE-BCA7-9872FDDB16F3}" destId="{FF6DCAB0-BFCB-4E3A-A1EB-45F2DA392D04}" srcOrd="0" destOrd="0" presId="urn:microsoft.com/office/officeart/2005/8/layout/hChevron3"/>
    <dgm:cxn modelId="{9C3220F3-BF4E-46CD-B821-DD51DD77EAFF}" type="presParOf" srcId="{A4FE5A8C-36DD-4DEE-BCA7-9872FDDB16F3}" destId="{3CD4295E-B7B6-41B8-8543-B9AFF09DE15C}" srcOrd="1" destOrd="0" presId="urn:microsoft.com/office/officeart/2005/8/layout/hChevron3"/>
    <dgm:cxn modelId="{A70DAE2C-0102-4B25-95D4-80DCCA9A7276}" type="presParOf" srcId="{A4FE5A8C-36DD-4DEE-BCA7-9872FDDB16F3}" destId="{E1B15B91-B8A3-4C1A-9353-B0E1E65A9141}" srcOrd="2" destOrd="0" presId="urn:microsoft.com/office/officeart/2005/8/layout/hChevron3"/>
    <dgm:cxn modelId="{A7135F92-77F4-483E-858C-41F06129B2DE}" type="presParOf" srcId="{A4FE5A8C-36DD-4DEE-BCA7-9872FDDB16F3}" destId="{01CACF1E-F446-49DD-B97C-5EEA5177F9C2}" srcOrd="3" destOrd="0" presId="urn:microsoft.com/office/officeart/2005/8/layout/hChevron3"/>
    <dgm:cxn modelId="{D4F85509-DA72-4322-B9B5-D4885382FF37}" type="presParOf" srcId="{A4FE5A8C-36DD-4DEE-BCA7-9872FDDB16F3}" destId="{B34794D3-BB17-40BD-975A-0384C9912BDB}" srcOrd="4" destOrd="0" presId="urn:microsoft.com/office/officeart/2005/8/layout/hChevron3"/>
    <dgm:cxn modelId="{8A88C044-1B82-4806-BA7C-4F81B292BBC8}" type="presParOf" srcId="{A4FE5A8C-36DD-4DEE-BCA7-9872FDDB16F3}" destId="{8A303E57-83B8-4542-8924-E1286367D591}" srcOrd="5" destOrd="0" presId="urn:microsoft.com/office/officeart/2005/8/layout/hChevron3"/>
    <dgm:cxn modelId="{C8166869-DF27-4D29-9762-507177D909CF}" type="presParOf" srcId="{A4FE5A8C-36DD-4DEE-BCA7-9872FDDB16F3}" destId="{4F70D149-E2F0-47B5-AF1C-8434F1BF7B6F}" srcOrd="6" destOrd="0" presId="urn:microsoft.com/office/officeart/2005/8/layout/hChevron3"/>
    <dgm:cxn modelId="{40B7A22E-4D22-4325-8518-95758A46DCD6}" type="presParOf" srcId="{A4FE5A8C-36DD-4DEE-BCA7-9872FDDB16F3}" destId="{B8DD21F7-8960-4770-9026-5904098562EA}" srcOrd="7" destOrd="0" presId="urn:microsoft.com/office/officeart/2005/8/layout/hChevron3"/>
    <dgm:cxn modelId="{93261F00-8A1E-4764-BB9E-360C03E85003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et 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895D9384-3270-4F78-BE08-6843B1AF3F38}" type="presOf" srcId="{1BA5E4EB-307C-44EC-B1A8-234D8D0B5FE8}" destId="{4F70D149-E2F0-47B5-AF1C-8434F1BF7B6F}" srcOrd="0" destOrd="0" presId="urn:microsoft.com/office/officeart/2005/8/layout/hChevron3"/>
    <dgm:cxn modelId="{F7F5BEDC-B740-49BE-968F-A357E9DB377C}" type="presOf" srcId="{C31486C1-C367-46EC-865D-2B79BB3285D6}" destId="{A4FE5A8C-36DD-4DEE-BCA7-9872FDDB16F3}" srcOrd="0" destOrd="0" presId="urn:microsoft.com/office/officeart/2005/8/layout/hChevron3"/>
    <dgm:cxn modelId="{074C2061-4F54-4F32-8428-A98229B8A6B0}" type="presOf" srcId="{C8AF03FD-D31B-467F-83C5-E39C8A2F48B1}" destId="{B34794D3-BB17-40BD-975A-0384C9912BDB}" srcOrd="0" destOrd="0" presId="urn:microsoft.com/office/officeart/2005/8/layout/hChevron3"/>
    <dgm:cxn modelId="{3DF68D5F-7FAC-4C67-8B5E-9DEE1057DFEE}" type="presOf" srcId="{4DF95376-26CA-4B0C-A4F0-697E68491CA4}" destId="{FF6DCAB0-BFCB-4E3A-A1EB-45F2DA392D04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8684C416-4728-4F15-BD30-2D3BBE78EED8}" type="presOf" srcId="{9E697AB0-56DA-4139-AF46-D74511429B63}" destId="{E1B15B91-B8A3-4C1A-9353-B0E1E65A9141}" srcOrd="0" destOrd="0" presId="urn:microsoft.com/office/officeart/2005/8/layout/hChevron3"/>
    <dgm:cxn modelId="{633FBA92-178D-4DBC-A0A5-34CB90C20F07}" type="presOf" srcId="{42442782-9187-4036-9138-1C48C911B9C0}" destId="{C96790FA-6DF5-4D38-B09F-904BD5FEDAB5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8EEB5964-F331-4FBF-9265-E44F3BA6345B}" type="presParOf" srcId="{A4FE5A8C-36DD-4DEE-BCA7-9872FDDB16F3}" destId="{FF6DCAB0-BFCB-4E3A-A1EB-45F2DA392D04}" srcOrd="0" destOrd="0" presId="urn:microsoft.com/office/officeart/2005/8/layout/hChevron3"/>
    <dgm:cxn modelId="{A7A18506-86E2-4AC6-895D-4EF601872B54}" type="presParOf" srcId="{A4FE5A8C-36DD-4DEE-BCA7-9872FDDB16F3}" destId="{3CD4295E-B7B6-41B8-8543-B9AFF09DE15C}" srcOrd="1" destOrd="0" presId="urn:microsoft.com/office/officeart/2005/8/layout/hChevron3"/>
    <dgm:cxn modelId="{7F33F9F0-7B54-4E5E-AB77-B224216AF17A}" type="presParOf" srcId="{A4FE5A8C-36DD-4DEE-BCA7-9872FDDB16F3}" destId="{E1B15B91-B8A3-4C1A-9353-B0E1E65A9141}" srcOrd="2" destOrd="0" presId="urn:microsoft.com/office/officeart/2005/8/layout/hChevron3"/>
    <dgm:cxn modelId="{F27C9762-DCF1-4948-8166-ABCDD18F7451}" type="presParOf" srcId="{A4FE5A8C-36DD-4DEE-BCA7-9872FDDB16F3}" destId="{01CACF1E-F446-49DD-B97C-5EEA5177F9C2}" srcOrd="3" destOrd="0" presId="urn:microsoft.com/office/officeart/2005/8/layout/hChevron3"/>
    <dgm:cxn modelId="{6357A3DE-3060-4688-8688-82C3CBD60282}" type="presParOf" srcId="{A4FE5A8C-36DD-4DEE-BCA7-9872FDDB16F3}" destId="{B34794D3-BB17-40BD-975A-0384C9912BDB}" srcOrd="4" destOrd="0" presId="urn:microsoft.com/office/officeart/2005/8/layout/hChevron3"/>
    <dgm:cxn modelId="{310354F4-50F9-4148-B8A4-1ADDE9299E46}" type="presParOf" srcId="{A4FE5A8C-36DD-4DEE-BCA7-9872FDDB16F3}" destId="{8A303E57-83B8-4542-8924-E1286367D591}" srcOrd="5" destOrd="0" presId="urn:microsoft.com/office/officeart/2005/8/layout/hChevron3"/>
    <dgm:cxn modelId="{255F8BF7-98AC-4AEB-BC72-FC6B5D73A6E1}" type="presParOf" srcId="{A4FE5A8C-36DD-4DEE-BCA7-9872FDDB16F3}" destId="{4F70D149-E2F0-47B5-AF1C-8434F1BF7B6F}" srcOrd="6" destOrd="0" presId="urn:microsoft.com/office/officeart/2005/8/layout/hChevron3"/>
    <dgm:cxn modelId="{63B66858-9029-4B5C-8C91-74C9F8889C79}" type="presParOf" srcId="{A4FE5A8C-36DD-4DEE-BCA7-9872FDDB16F3}" destId="{B8DD21F7-8960-4770-9026-5904098562EA}" srcOrd="7" destOrd="0" presId="urn:microsoft.com/office/officeart/2005/8/layout/hChevron3"/>
    <dgm:cxn modelId="{2B82D7D7-EDCF-4AD2-B8B0-DF6F9AFC8B23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F305A9FF-0417-40BA-AA02-AA0AE50AFCCA}" type="presOf" srcId="{9E697AB0-56DA-4139-AF46-D74511429B63}" destId="{E1B15B91-B8A3-4C1A-9353-B0E1E65A9141}" srcOrd="0" destOrd="0" presId="urn:microsoft.com/office/officeart/2005/8/layout/hChevron3"/>
    <dgm:cxn modelId="{DB08A5C7-C520-4C78-8A95-CCB87A8C3A98}" type="presOf" srcId="{42442782-9187-4036-9138-1C48C911B9C0}" destId="{C96790FA-6DF5-4D38-B09F-904BD5FEDAB5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A97F1DB1-ED55-4745-B2C3-86D015D5E8D4}" type="presOf" srcId="{4DF95376-26CA-4B0C-A4F0-697E68491CA4}" destId="{FF6DCAB0-BFCB-4E3A-A1EB-45F2DA392D04}" srcOrd="0" destOrd="0" presId="urn:microsoft.com/office/officeart/2005/8/layout/hChevron3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1126AEBD-A26E-4D12-9798-EA4BAFC018E2}" type="presOf" srcId="{C8AF03FD-D31B-467F-83C5-E39C8A2F48B1}" destId="{B34794D3-BB17-40BD-975A-0384C9912BDB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4AB3C225-6F26-4A31-82AC-E543CA5E76A7}" type="presOf" srcId="{1BA5E4EB-307C-44EC-B1A8-234D8D0B5FE8}" destId="{4F70D149-E2F0-47B5-AF1C-8434F1BF7B6F}" srcOrd="0" destOrd="0" presId="urn:microsoft.com/office/officeart/2005/8/layout/hChevron3"/>
    <dgm:cxn modelId="{0DA96188-8017-44F6-BBA1-F175AC1863EC}" type="presOf" srcId="{C31486C1-C367-46EC-865D-2B79BB3285D6}" destId="{A4FE5A8C-36DD-4DEE-BCA7-9872FDDB16F3}" srcOrd="0" destOrd="0" presId="urn:microsoft.com/office/officeart/2005/8/layout/hChevron3"/>
    <dgm:cxn modelId="{CF6D2679-1759-45DF-9F6E-2B75229E66C5}" type="presParOf" srcId="{A4FE5A8C-36DD-4DEE-BCA7-9872FDDB16F3}" destId="{FF6DCAB0-BFCB-4E3A-A1EB-45F2DA392D04}" srcOrd="0" destOrd="0" presId="urn:microsoft.com/office/officeart/2005/8/layout/hChevron3"/>
    <dgm:cxn modelId="{9A2411D7-6B8C-456F-A228-191F4276A19F}" type="presParOf" srcId="{A4FE5A8C-36DD-4DEE-BCA7-9872FDDB16F3}" destId="{3CD4295E-B7B6-41B8-8543-B9AFF09DE15C}" srcOrd="1" destOrd="0" presId="urn:microsoft.com/office/officeart/2005/8/layout/hChevron3"/>
    <dgm:cxn modelId="{E1763314-3853-4472-B5C9-971C5A0517D2}" type="presParOf" srcId="{A4FE5A8C-36DD-4DEE-BCA7-9872FDDB16F3}" destId="{E1B15B91-B8A3-4C1A-9353-B0E1E65A9141}" srcOrd="2" destOrd="0" presId="urn:microsoft.com/office/officeart/2005/8/layout/hChevron3"/>
    <dgm:cxn modelId="{7BA6AE41-2538-4644-A7AB-6D2ADC2968E4}" type="presParOf" srcId="{A4FE5A8C-36DD-4DEE-BCA7-9872FDDB16F3}" destId="{01CACF1E-F446-49DD-B97C-5EEA5177F9C2}" srcOrd="3" destOrd="0" presId="urn:microsoft.com/office/officeart/2005/8/layout/hChevron3"/>
    <dgm:cxn modelId="{8408824A-792B-4384-850C-0054EF1A3F0F}" type="presParOf" srcId="{A4FE5A8C-36DD-4DEE-BCA7-9872FDDB16F3}" destId="{B34794D3-BB17-40BD-975A-0384C9912BDB}" srcOrd="4" destOrd="0" presId="urn:microsoft.com/office/officeart/2005/8/layout/hChevron3"/>
    <dgm:cxn modelId="{B1C5D8AA-C697-46B5-AECA-4C87ADC1D4A8}" type="presParOf" srcId="{A4FE5A8C-36DD-4DEE-BCA7-9872FDDB16F3}" destId="{8A303E57-83B8-4542-8924-E1286367D591}" srcOrd="5" destOrd="0" presId="urn:microsoft.com/office/officeart/2005/8/layout/hChevron3"/>
    <dgm:cxn modelId="{DC774BBB-0AB1-4E2C-8252-17F1731C28E7}" type="presParOf" srcId="{A4FE5A8C-36DD-4DEE-BCA7-9872FDDB16F3}" destId="{4F70D149-E2F0-47B5-AF1C-8434F1BF7B6F}" srcOrd="6" destOrd="0" presId="urn:microsoft.com/office/officeart/2005/8/layout/hChevron3"/>
    <dgm:cxn modelId="{7E412C99-CBBE-4474-B4D9-BE6F3BE7385B}" type="presParOf" srcId="{A4FE5A8C-36DD-4DEE-BCA7-9872FDDB16F3}" destId="{B8DD21F7-8960-4770-9026-5904098562EA}" srcOrd="7" destOrd="0" presId="urn:microsoft.com/office/officeart/2005/8/layout/hChevron3"/>
    <dgm:cxn modelId="{59B3D9DC-2F61-4EDC-80F6-A3C19025BE10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3B67440-9CE2-4463-8173-56C2B5AF069A}" type="presOf" srcId="{42442782-9187-4036-9138-1C48C911B9C0}" destId="{C96790FA-6DF5-4D38-B09F-904BD5FEDAB5}" srcOrd="0" destOrd="0" presId="urn:microsoft.com/office/officeart/2005/8/layout/hChevron3"/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4623C21B-5C96-4D78-9B8B-F056FC422BAD}" type="presOf" srcId="{C8AF03FD-D31B-467F-83C5-E39C8A2F48B1}" destId="{B34794D3-BB17-40BD-975A-0384C9912BDB}" srcOrd="0" destOrd="0" presId="urn:microsoft.com/office/officeart/2005/8/layout/hChevron3"/>
    <dgm:cxn modelId="{1BDF4538-6E2F-4792-BB20-CBA2B316FE06}" type="presOf" srcId="{1BA5E4EB-307C-44EC-B1A8-234D8D0B5FE8}" destId="{4F70D149-E2F0-47B5-AF1C-8434F1BF7B6F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86C0C844-7DD9-4522-9F8A-DF4A5BC23093}" type="presOf" srcId="{9E697AB0-56DA-4139-AF46-D74511429B63}" destId="{E1B15B91-B8A3-4C1A-9353-B0E1E65A9141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B437FC14-8D9C-42B3-A831-F997ADB73D3E}" type="presOf" srcId="{C31486C1-C367-46EC-865D-2B79BB3285D6}" destId="{A4FE5A8C-36DD-4DEE-BCA7-9872FDDB16F3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B935D029-B478-41A7-818D-95CCEEC22533}" type="presOf" srcId="{4DF95376-26CA-4B0C-A4F0-697E68491CA4}" destId="{FF6DCAB0-BFCB-4E3A-A1EB-45F2DA392D04}" srcOrd="0" destOrd="0" presId="urn:microsoft.com/office/officeart/2005/8/layout/hChevron3"/>
    <dgm:cxn modelId="{8290B0C7-76F8-46ED-ADD8-41F01E90DAFC}" type="presParOf" srcId="{A4FE5A8C-36DD-4DEE-BCA7-9872FDDB16F3}" destId="{FF6DCAB0-BFCB-4E3A-A1EB-45F2DA392D04}" srcOrd="0" destOrd="0" presId="urn:microsoft.com/office/officeart/2005/8/layout/hChevron3"/>
    <dgm:cxn modelId="{2B73E31B-38E9-4A76-9BBA-9F5FB1C9BA70}" type="presParOf" srcId="{A4FE5A8C-36DD-4DEE-BCA7-9872FDDB16F3}" destId="{3CD4295E-B7B6-41B8-8543-B9AFF09DE15C}" srcOrd="1" destOrd="0" presId="urn:microsoft.com/office/officeart/2005/8/layout/hChevron3"/>
    <dgm:cxn modelId="{934532EA-8F12-4D60-A68E-A22E5FE58B13}" type="presParOf" srcId="{A4FE5A8C-36DD-4DEE-BCA7-9872FDDB16F3}" destId="{E1B15B91-B8A3-4C1A-9353-B0E1E65A9141}" srcOrd="2" destOrd="0" presId="urn:microsoft.com/office/officeart/2005/8/layout/hChevron3"/>
    <dgm:cxn modelId="{F999D2D9-F6B0-403E-8D27-8C1F68A2CA65}" type="presParOf" srcId="{A4FE5A8C-36DD-4DEE-BCA7-9872FDDB16F3}" destId="{01CACF1E-F446-49DD-B97C-5EEA5177F9C2}" srcOrd="3" destOrd="0" presId="urn:microsoft.com/office/officeart/2005/8/layout/hChevron3"/>
    <dgm:cxn modelId="{DA01BD09-AEBC-483C-A88E-12C2C618FA82}" type="presParOf" srcId="{A4FE5A8C-36DD-4DEE-BCA7-9872FDDB16F3}" destId="{B34794D3-BB17-40BD-975A-0384C9912BDB}" srcOrd="4" destOrd="0" presId="urn:microsoft.com/office/officeart/2005/8/layout/hChevron3"/>
    <dgm:cxn modelId="{53B672D6-3989-4823-B23F-97ED0DFD7ED5}" type="presParOf" srcId="{A4FE5A8C-36DD-4DEE-BCA7-9872FDDB16F3}" destId="{8A303E57-83B8-4542-8924-E1286367D591}" srcOrd="5" destOrd="0" presId="urn:microsoft.com/office/officeart/2005/8/layout/hChevron3"/>
    <dgm:cxn modelId="{F33CDF18-EFA5-4217-B3A6-0C50BC6E11E6}" type="presParOf" srcId="{A4FE5A8C-36DD-4DEE-BCA7-9872FDDB16F3}" destId="{4F70D149-E2F0-47B5-AF1C-8434F1BF7B6F}" srcOrd="6" destOrd="0" presId="urn:microsoft.com/office/officeart/2005/8/layout/hChevron3"/>
    <dgm:cxn modelId="{EA087ABA-6A44-43C7-AF16-76A88E932E8B}" type="presParOf" srcId="{A4FE5A8C-36DD-4DEE-BCA7-9872FDDB16F3}" destId="{B8DD21F7-8960-4770-9026-5904098562EA}" srcOrd="7" destOrd="0" presId="urn:microsoft.com/office/officeart/2005/8/layout/hChevron3"/>
    <dgm:cxn modelId="{10388437-88D1-4B7A-BACC-72D5233914A0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7A5F9A24-FF40-4218-A384-BB1E78C6DA74}" type="presOf" srcId="{9E697AB0-56DA-4139-AF46-D74511429B63}" destId="{E1B15B91-B8A3-4C1A-9353-B0E1E65A9141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76D5AA7-F986-4B70-A9FC-B7881F24D254}" type="presOf" srcId="{C31486C1-C367-46EC-865D-2B79BB3285D6}" destId="{A4FE5A8C-36DD-4DEE-BCA7-9872FDDB16F3}" srcOrd="0" destOrd="0" presId="urn:microsoft.com/office/officeart/2005/8/layout/hChevron3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9A53D569-6B08-44C8-9DA9-8211905E02CA}" type="presOf" srcId="{C8AF03FD-D31B-467F-83C5-E39C8A2F48B1}" destId="{B34794D3-BB17-40BD-975A-0384C9912BDB}" srcOrd="0" destOrd="0" presId="urn:microsoft.com/office/officeart/2005/8/layout/hChevron3"/>
    <dgm:cxn modelId="{71A3E3F5-991A-453A-8800-1115D5B34B3C}" type="presOf" srcId="{1BA5E4EB-307C-44EC-B1A8-234D8D0B5FE8}" destId="{4F70D149-E2F0-47B5-AF1C-8434F1BF7B6F}" srcOrd="0" destOrd="0" presId="urn:microsoft.com/office/officeart/2005/8/layout/hChevron3"/>
    <dgm:cxn modelId="{6055027E-7195-4657-95FA-B1BFFD1F40B4}" type="presOf" srcId="{42442782-9187-4036-9138-1C48C911B9C0}" destId="{C96790FA-6DF5-4D38-B09F-904BD5FEDAB5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396FE440-2623-41DB-981D-B090E2489835}" type="presOf" srcId="{4DF95376-26CA-4B0C-A4F0-697E68491CA4}" destId="{FF6DCAB0-BFCB-4E3A-A1EB-45F2DA392D04}" srcOrd="0" destOrd="0" presId="urn:microsoft.com/office/officeart/2005/8/layout/hChevron3"/>
    <dgm:cxn modelId="{5CE32378-973D-4E33-8FD1-ECA2331348EB}" type="presParOf" srcId="{A4FE5A8C-36DD-4DEE-BCA7-9872FDDB16F3}" destId="{FF6DCAB0-BFCB-4E3A-A1EB-45F2DA392D04}" srcOrd="0" destOrd="0" presId="urn:microsoft.com/office/officeart/2005/8/layout/hChevron3"/>
    <dgm:cxn modelId="{0EDEBB32-12CD-4D3A-BBB5-7CCA1FCB3A86}" type="presParOf" srcId="{A4FE5A8C-36DD-4DEE-BCA7-9872FDDB16F3}" destId="{3CD4295E-B7B6-41B8-8543-B9AFF09DE15C}" srcOrd="1" destOrd="0" presId="urn:microsoft.com/office/officeart/2005/8/layout/hChevron3"/>
    <dgm:cxn modelId="{F732BAEF-BA1C-4857-AC1C-5771CDFDC58D}" type="presParOf" srcId="{A4FE5A8C-36DD-4DEE-BCA7-9872FDDB16F3}" destId="{E1B15B91-B8A3-4C1A-9353-B0E1E65A9141}" srcOrd="2" destOrd="0" presId="urn:microsoft.com/office/officeart/2005/8/layout/hChevron3"/>
    <dgm:cxn modelId="{41EA00D9-5CC8-43E8-A978-45014B0FB60E}" type="presParOf" srcId="{A4FE5A8C-36DD-4DEE-BCA7-9872FDDB16F3}" destId="{01CACF1E-F446-49DD-B97C-5EEA5177F9C2}" srcOrd="3" destOrd="0" presId="urn:microsoft.com/office/officeart/2005/8/layout/hChevron3"/>
    <dgm:cxn modelId="{B2507BD6-4193-4A70-A21C-69A9922A3B2F}" type="presParOf" srcId="{A4FE5A8C-36DD-4DEE-BCA7-9872FDDB16F3}" destId="{B34794D3-BB17-40BD-975A-0384C9912BDB}" srcOrd="4" destOrd="0" presId="urn:microsoft.com/office/officeart/2005/8/layout/hChevron3"/>
    <dgm:cxn modelId="{28D7CC30-4126-446A-9FDF-FE179CC06697}" type="presParOf" srcId="{A4FE5A8C-36DD-4DEE-BCA7-9872FDDB16F3}" destId="{8A303E57-83B8-4542-8924-E1286367D591}" srcOrd="5" destOrd="0" presId="urn:microsoft.com/office/officeart/2005/8/layout/hChevron3"/>
    <dgm:cxn modelId="{5D6DC9B4-18F8-44E4-9C84-A7247034235D}" type="presParOf" srcId="{A4FE5A8C-36DD-4DEE-BCA7-9872FDDB16F3}" destId="{4F70D149-E2F0-47B5-AF1C-8434F1BF7B6F}" srcOrd="6" destOrd="0" presId="urn:microsoft.com/office/officeart/2005/8/layout/hChevron3"/>
    <dgm:cxn modelId="{253F2160-3645-4A8B-94B6-46ED06BBFE88}" type="presParOf" srcId="{A4FE5A8C-36DD-4DEE-BCA7-9872FDDB16F3}" destId="{B8DD21F7-8960-4770-9026-5904098562EA}" srcOrd="7" destOrd="0" presId="urn:microsoft.com/office/officeart/2005/8/layout/hChevron3"/>
    <dgm:cxn modelId="{0DE88261-F656-4129-8C3C-E7C572A9D24F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04B18-58F0-42C6-94B7-113E1D6274F5}">
      <dsp:nvSpPr>
        <dsp:cNvPr id="0" name=""/>
        <dsp:cNvSpPr/>
      </dsp:nvSpPr>
      <dsp:spPr>
        <a:xfrm rot="5400000">
          <a:off x="-231819" y="232722"/>
          <a:ext cx="1545464" cy="108182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 CO5.1</a:t>
          </a:r>
          <a:endParaRPr lang="fr-FR" sz="3000" kern="1200" dirty="0"/>
        </a:p>
      </dsp:txBody>
      <dsp:txXfrm rot="5400000">
        <a:off x="-231819" y="232722"/>
        <a:ext cx="1545464" cy="1081825"/>
      </dsp:txXfrm>
    </dsp:sp>
    <dsp:sp modelId="{CD23A485-8723-4C42-A78A-76997063FD16}">
      <dsp:nvSpPr>
        <dsp:cNvPr id="0" name=""/>
        <dsp:cNvSpPr/>
      </dsp:nvSpPr>
      <dsp:spPr>
        <a:xfrm rot="5400000">
          <a:off x="3973416" y="-2890688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Expliquer les éléments d’une modélisation proposée relative au comportement de tout ou partie du système</a:t>
          </a:r>
          <a:endParaRPr lang="fr-FR" sz="2100" kern="1200" dirty="0"/>
        </a:p>
      </dsp:txBody>
      <dsp:txXfrm rot="5400000">
        <a:off x="3973416" y="-2890688"/>
        <a:ext cx="1004552" cy="6787734"/>
      </dsp:txXfrm>
    </dsp:sp>
    <dsp:sp modelId="{3583FFFE-55E4-4211-9669-CC60535A08AE}">
      <dsp:nvSpPr>
        <dsp:cNvPr id="0" name=""/>
        <dsp:cNvSpPr/>
      </dsp:nvSpPr>
      <dsp:spPr>
        <a:xfrm rot="5400000">
          <a:off x="-231819" y="1583323"/>
          <a:ext cx="1545464" cy="1081825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CO5.2</a:t>
          </a:r>
          <a:endParaRPr lang="fr-FR" sz="3000" kern="1200" dirty="0"/>
        </a:p>
      </dsp:txBody>
      <dsp:txXfrm rot="5400000">
        <a:off x="-231819" y="1583323"/>
        <a:ext cx="1545464" cy="1081825"/>
      </dsp:txXfrm>
    </dsp:sp>
    <dsp:sp modelId="{4ED3E0A6-90F5-4639-AE82-961F5327246E}">
      <dsp:nvSpPr>
        <dsp:cNvPr id="0" name=""/>
        <dsp:cNvSpPr/>
      </dsp:nvSpPr>
      <dsp:spPr>
        <a:xfrm rot="5400000">
          <a:off x="3973416" y="-1540087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Identifier les variables internes et externes </a:t>
          </a:r>
          <a:r>
            <a:rPr lang="fr-FR" sz="2100" kern="1200" dirty="0" smtClean="0"/>
            <a:t>utiles </a:t>
          </a:r>
          <a:r>
            <a:rPr lang="fr-FR" sz="2100" kern="1200" dirty="0" smtClean="0"/>
            <a:t>à une modélisation, simuler et valider le comportement d’un modèle</a:t>
          </a:r>
          <a:endParaRPr lang="fr-FR" sz="2100" kern="1200" dirty="0"/>
        </a:p>
      </dsp:txBody>
      <dsp:txXfrm rot="5400000">
        <a:off x="3973416" y="-1540087"/>
        <a:ext cx="1004552" cy="6787734"/>
      </dsp:txXfrm>
    </dsp:sp>
    <dsp:sp modelId="{9ABC87E7-A34F-4DEE-B79B-388DC631ADBF}">
      <dsp:nvSpPr>
        <dsp:cNvPr id="0" name=""/>
        <dsp:cNvSpPr/>
      </dsp:nvSpPr>
      <dsp:spPr>
        <a:xfrm rot="5400000">
          <a:off x="-231819" y="2933923"/>
          <a:ext cx="1545464" cy="1081825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CO5.3</a:t>
          </a:r>
          <a:endParaRPr lang="fr-FR" sz="3000" kern="1200" dirty="0"/>
        </a:p>
      </dsp:txBody>
      <dsp:txXfrm rot="5400000">
        <a:off x="-231819" y="2933923"/>
        <a:ext cx="1545464" cy="1081825"/>
      </dsp:txXfrm>
    </dsp:sp>
    <dsp:sp modelId="{C4221A7B-A958-45E6-A306-7D0808B3EDA3}">
      <dsp:nvSpPr>
        <dsp:cNvPr id="0" name=""/>
        <dsp:cNvSpPr/>
      </dsp:nvSpPr>
      <dsp:spPr>
        <a:xfrm rot="5400000">
          <a:off x="3973416" y="-189487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Evaluer un écart entre le comportement réel et le comportement du modèle en fonction des paramètres proposés</a:t>
          </a:r>
          <a:endParaRPr lang="fr-FR" sz="2100" kern="1200" dirty="0"/>
        </a:p>
      </dsp:txBody>
      <dsp:txXfrm rot="5400000">
        <a:off x="3973416" y="-189487"/>
        <a:ext cx="1004552" cy="67877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F0ED68-D978-474A-9CCC-BA5776618BD5}">
      <dsp:nvSpPr>
        <dsp:cNvPr id="0" name=""/>
        <dsp:cNvSpPr/>
      </dsp:nvSpPr>
      <dsp:spPr>
        <a:xfrm rot="5400000">
          <a:off x="-224562" y="226551"/>
          <a:ext cx="1497084" cy="104795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 </a:t>
          </a:r>
          <a:endParaRPr lang="fr-FR" sz="2900" kern="1200" dirty="0"/>
        </a:p>
      </dsp:txBody>
      <dsp:txXfrm rot="5400000">
        <a:off x="-224562" y="226551"/>
        <a:ext cx="1497084" cy="1047959"/>
      </dsp:txXfrm>
    </dsp:sp>
    <dsp:sp modelId="{2ECFC2D5-506B-49EE-B4A5-D45C3BF2F657}">
      <dsp:nvSpPr>
        <dsp:cNvPr id="0" name=""/>
        <dsp:cNvSpPr/>
      </dsp:nvSpPr>
      <dsp:spPr>
        <a:xfrm rot="5400000">
          <a:off x="3259531" y="-2209583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Mise en évidence de  l’existence d’un modèle</a:t>
          </a:r>
          <a:endParaRPr lang="fr-FR" sz="3000" kern="1200" dirty="0"/>
        </a:p>
      </dsp:txBody>
      <dsp:txXfrm rot="5400000">
        <a:off x="3259531" y="-2209583"/>
        <a:ext cx="973104" cy="5396248"/>
      </dsp:txXfrm>
    </dsp:sp>
    <dsp:sp modelId="{9796D600-850D-4D13-8AD9-CAEC0339DEB3}">
      <dsp:nvSpPr>
        <dsp:cNvPr id="0" name=""/>
        <dsp:cNvSpPr/>
      </dsp:nvSpPr>
      <dsp:spPr>
        <a:xfrm rot="5400000">
          <a:off x="-224562" y="1528248"/>
          <a:ext cx="1497084" cy="1047959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 </a:t>
          </a:r>
          <a:endParaRPr lang="fr-FR" sz="2900" kern="1200" dirty="0"/>
        </a:p>
      </dsp:txBody>
      <dsp:txXfrm rot="5400000">
        <a:off x="-224562" y="1528248"/>
        <a:ext cx="1497084" cy="1047959"/>
      </dsp:txXfrm>
    </dsp:sp>
    <dsp:sp modelId="{42357E4C-6A68-48A0-B535-30AE07ADB997}">
      <dsp:nvSpPr>
        <dsp:cNvPr id="0" name=""/>
        <dsp:cNvSpPr/>
      </dsp:nvSpPr>
      <dsp:spPr>
        <a:xfrm rot="5400000">
          <a:off x="3259531" y="-907886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Notion de paramètres influents</a:t>
          </a:r>
          <a:endParaRPr lang="fr-FR" sz="3000" kern="1200" dirty="0"/>
        </a:p>
      </dsp:txBody>
      <dsp:txXfrm rot="5400000">
        <a:off x="3259531" y="-907886"/>
        <a:ext cx="973104" cy="5396248"/>
      </dsp:txXfrm>
    </dsp:sp>
    <dsp:sp modelId="{16FE0930-C897-4D31-9538-28A946BD3E6B}">
      <dsp:nvSpPr>
        <dsp:cNvPr id="0" name=""/>
        <dsp:cNvSpPr/>
      </dsp:nvSpPr>
      <dsp:spPr>
        <a:xfrm rot="5400000">
          <a:off x="-224562" y="2829945"/>
          <a:ext cx="1497084" cy="1047959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900" kern="1200" dirty="0"/>
        </a:p>
      </dsp:txBody>
      <dsp:txXfrm rot="5400000">
        <a:off x="-224562" y="2829945"/>
        <a:ext cx="1497084" cy="1047959"/>
      </dsp:txXfrm>
    </dsp:sp>
    <dsp:sp modelId="{3E98D9D5-4953-4E12-BA31-DF5F1D36DBEB}">
      <dsp:nvSpPr>
        <dsp:cNvPr id="0" name=""/>
        <dsp:cNvSpPr/>
      </dsp:nvSpPr>
      <dsp:spPr>
        <a:xfrm rot="5400000">
          <a:off x="3259531" y="393810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Dans les premières étapes d’apprentissage</a:t>
          </a:r>
          <a:endParaRPr lang="fr-FR" sz="3000" kern="1200" dirty="0"/>
        </a:p>
      </dsp:txBody>
      <dsp:txXfrm rot="5400000">
        <a:off x="3259531" y="393810"/>
        <a:ext cx="973104" cy="53962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04B18-58F0-42C6-94B7-113E1D6274F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 CO5.1</a:t>
          </a:r>
          <a:endParaRPr lang="fr-FR" sz="3200" kern="1200" dirty="0"/>
        </a:p>
      </dsp:txBody>
      <dsp:txXfrm rot="5400000">
        <a:off x="-245635" y="246082"/>
        <a:ext cx="1637567" cy="1146297"/>
      </dsp:txXfrm>
    </dsp:sp>
    <dsp:sp modelId="{CD23A485-8723-4C42-A78A-76997063FD16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Expliquer les éléments d’une modélisation proposée relative au comportement de tout ou partie du système</a:t>
          </a:r>
          <a:endParaRPr lang="fr-FR" sz="2200" kern="1200" dirty="0"/>
        </a:p>
      </dsp:txBody>
      <dsp:txXfrm rot="5400000">
        <a:off x="4155739" y="-3008994"/>
        <a:ext cx="1064418" cy="7083302"/>
      </dsp:txXfrm>
    </dsp:sp>
    <dsp:sp modelId="{3583FFFE-55E4-4211-9669-CC60535A08AE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CO5.2</a:t>
          </a:r>
          <a:endParaRPr lang="fr-FR" sz="3200" kern="1200" dirty="0"/>
        </a:p>
      </dsp:txBody>
      <dsp:txXfrm rot="5400000">
        <a:off x="-245635" y="1689832"/>
        <a:ext cx="1637567" cy="1146297"/>
      </dsp:txXfrm>
    </dsp:sp>
    <dsp:sp modelId="{4ED3E0A6-90F5-4639-AE82-961F5327246E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Identifier les variables internes et externes utile à une modélisation, simuler et valider le comportement d’un modèle</a:t>
          </a:r>
          <a:endParaRPr lang="fr-FR" sz="2200" kern="1200" dirty="0"/>
        </a:p>
      </dsp:txBody>
      <dsp:txXfrm rot="5400000">
        <a:off x="4155739" y="-1565244"/>
        <a:ext cx="1064418" cy="7083302"/>
      </dsp:txXfrm>
    </dsp:sp>
    <dsp:sp modelId="{9ABC87E7-A34F-4DEE-B79B-388DC631ADBF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CO5.3</a:t>
          </a:r>
          <a:endParaRPr lang="fr-FR" sz="3200" kern="1200" dirty="0"/>
        </a:p>
      </dsp:txBody>
      <dsp:txXfrm rot="5400000">
        <a:off x="-245635" y="3133581"/>
        <a:ext cx="1637567" cy="1146297"/>
      </dsp:txXfrm>
    </dsp:sp>
    <dsp:sp modelId="{C4221A7B-A958-45E6-A306-7D0808B3EDA3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Evaluer un écart entre le comportement réel et le comportement du modèle en fonction des paramètres proposés</a:t>
          </a:r>
          <a:endParaRPr lang="fr-FR" sz="2200" kern="1200" dirty="0"/>
        </a:p>
      </dsp:txBody>
      <dsp:txXfrm rot="5400000">
        <a:off x="4155739" y="-121495"/>
        <a:ext cx="1064418" cy="70833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CAB0-BFCB-4E3A-A1EB-45F2DA392D04}">
      <dsp:nvSpPr>
        <dsp:cNvPr id="0" name=""/>
        <dsp:cNvSpPr/>
      </dsp:nvSpPr>
      <dsp:spPr>
        <a:xfrm>
          <a:off x="5856" y="285489"/>
          <a:ext cx="2352972" cy="94118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Appropriation</a:t>
          </a:r>
          <a:endParaRPr lang="fr-FR" sz="2000" kern="1200" dirty="0"/>
        </a:p>
      </dsp:txBody>
      <dsp:txXfrm>
        <a:off x="5856" y="285489"/>
        <a:ext cx="2352972" cy="941189"/>
      </dsp:txXfrm>
    </dsp:sp>
    <dsp:sp modelId="{E1B15B91-B8A3-4C1A-9353-B0E1E65A9141}">
      <dsp:nvSpPr>
        <dsp:cNvPr id="0" name=""/>
        <dsp:cNvSpPr/>
      </dsp:nvSpPr>
      <dsp:spPr>
        <a:xfrm>
          <a:off x="1888234" y="285489"/>
          <a:ext cx="1676351" cy="94118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seul</a:t>
          </a:r>
        </a:p>
      </dsp:txBody>
      <dsp:txXfrm>
        <a:off x="1888234" y="285489"/>
        <a:ext cx="1676351" cy="941189"/>
      </dsp:txXfrm>
    </dsp:sp>
    <dsp:sp modelId="{B34794D3-BB17-40BD-975A-0384C9912BDB}">
      <dsp:nvSpPr>
        <dsp:cNvPr id="0" name=""/>
        <dsp:cNvSpPr/>
      </dsp:nvSpPr>
      <dsp:spPr>
        <a:xfrm>
          <a:off x="3093991" y="285489"/>
          <a:ext cx="2208029" cy="94118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et R+</a:t>
          </a:r>
          <a:r>
            <a:rPr lang="fr-FR" sz="2400" kern="1200" dirty="0" smtClean="0">
              <a:latin typeface="Arial" pitchFamily="34" charset="0"/>
              <a:cs typeface="Arial" pitchFamily="34" charset="0"/>
            </a:rPr>
            <a:t>1</a:t>
          </a:r>
          <a:endParaRPr lang="fr-FR" sz="2800" kern="1200" dirty="0" smtClean="0"/>
        </a:p>
      </dsp:txBody>
      <dsp:txXfrm>
        <a:off x="3093991" y="285489"/>
        <a:ext cx="2208029" cy="941189"/>
      </dsp:txXfrm>
    </dsp:sp>
    <dsp:sp modelId="{4F70D149-E2F0-47B5-AF1C-8434F1BF7B6F}">
      <dsp:nvSpPr>
        <dsp:cNvPr id="0" name=""/>
        <dsp:cNvSpPr/>
      </dsp:nvSpPr>
      <dsp:spPr>
        <a:xfrm>
          <a:off x="4831427" y="285489"/>
          <a:ext cx="2768884" cy="94118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+ Masse ponctuelle </a:t>
          </a:r>
          <a:endParaRPr lang="fr-FR" sz="2400" kern="1200" dirty="0"/>
        </a:p>
      </dsp:txBody>
      <dsp:txXfrm>
        <a:off x="4831427" y="285489"/>
        <a:ext cx="2768884" cy="941189"/>
      </dsp:txXfrm>
    </dsp:sp>
    <dsp:sp modelId="{C96790FA-6DF5-4D38-B09F-904BD5FEDAB5}">
      <dsp:nvSpPr>
        <dsp:cNvPr id="0" name=""/>
        <dsp:cNvSpPr/>
      </dsp:nvSpPr>
      <dsp:spPr>
        <a:xfrm>
          <a:off x="7129716" y="285489"/>
          <a:ext cx="2008426" cy="94118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Essai Triplex</a:t>
          </a:r>
          <a:endParaRPr lang="fr-FR" sz="2400" kern="1200" dirty="0"/>
        </a:p>
      </dsp:txBody>
      <dsp:txXfrm>
        <a:off x="7129716" y="285489"/>
        <a:ext cx="2008426" cy="94118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 et mascotte STI2D.tiff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78577" cy="112474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187624" y="0"/>
            <a:ext cx="7956376" cy="1052736"/>
          </a:xfrm>
          <a:prstGeom prst="rect">
            <a:avLst/>
          </a:prstGeom>
          <a:effectLst>
            <a:outerShdw blurRad="63500" dist="38100" dir="5400000" rotWithShape="0">
              <a:srgbClr val="000000">
                <a:alpha val="45000"/>
              </a:srgbClr>
            </a:outerShdw>
            <a:softEdge rad="6350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fr-FR" dirty="0" smtClean="0"/>
              <a:t>Lycée P Forest </a:t>
            </a:r>
          </a:p>
          <a:p>
            <a:r>
              <a:rPr lang="fr-FR" dirty="0" smtClean="0"/>
              <a:t>Maubeuge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7624" y="0"/>
            <a:ext cx="7499176" cy="1052736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 rtlCol="0">
            <a:normAutofit/>
          </a:bodyPr>
          <a:lstStyle>
            <a:lvl1pPr>
              <a:defRPr sz="3600">
                <a:solidFill>
                  <a:schemeClr val="bg1">
                    <a:lumMod val="85000"/>
                  </a:schemeClr>
                </a:solidFill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pic>
        <p:nvPicPr>
          <p:cNvPr id="10" name="Image 9" descr="logo lycee 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44408" y="6032532"/>
            <a:ext cx="899592" cy="825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Diaporama%20el&#232;ve%20complete%20seminaire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TRIPLEX,%20TP%20repartition%20charge%20experimental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hyperlink" Target="apport_connaissances-CS-20-03-12.doc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exploitations%20mesures%20transfert%20de%20charge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3212976"/>
            <a:ext cx="2736304" cy="1872834"/>
          </a:xfrm>
          <a:prstGeom prst="roundRect">
            <a:avLst>
              <a:gd name="adj" fmla="val 338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Stabilité des structures matérielles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1116632" y="5517232"/>
            <a:ext cx="6400800" cy="1752600"/>
          </a:xfrm>
        </p:spPr>
        <p:txBody>
          <a:bodyPr/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Activités Expérimentales</a:t>
            </a:r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Struyve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C.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Bricout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O. Fort</a:t>
            </a:r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Lycée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Baggio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Lille le 04-04-2012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51520" y="1196752"/>
            <a:ext cx="8568952" cy="677937"/>
          </a:xfrm>
          <a:prstGeom prst="rect">
            <a:avLst/>
          </a:prstGeom>
        </p:spPr>
        <p:txBody>
          <a:bodyPr vert="horz" anchor="b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Activité expérimentale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700808"/>
            <a:ext cx="3000333" cy="1800200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420888"/>
            <a:ext cx="3237062" cy="1872208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err="1" smtClean="0"/>
              <a:t>expériental</a:t>
            </a:r>
            <a:r>
              <a:rPr lang="fr-FR" dirty="0" smtClean="0"/>
              <a:t>, les capteurs</a:t>
            </a:r>
            <a:endParaRPr lang="fr-FR" dirty="0"/>
          </a:p>
        </p:txBody>
      </p:sp>
      <p:pic>
        <p:nvPicPr>
          <p:cNvPr id="2050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132856"/>
            <a:ext cx="4791359" cy="3024336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Espace réservé du contenu 1"/>
          <p:cNvSpPr txBox="1">
            <a:spLocks/>
          </p:cNvSpPr>
          <p:nvPr/>
        </p:nvSpPr>
        <p:spPr>
          <a:xfrm>
            <a:off x="251520" y="1412776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: capteur de pesage</a:t>
            </a: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251520" y="4653136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 fontScale="92500" lnSpcReduction="10000"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pour cette activité</a:t>
            </a:r>
          </a:p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(6 dispo)</a:t>
            </a:r>
          </a:p>
        </p:txBody>
      </p:sp>
      <p:sp>
        <p:nvSpPr>
          <p:cNvPr id="7" name="Espace réservé du contenu 1"/>
          <p:cNvSpPr txBox="1">
            <a:spLocks/>
          </p:cNvSpPr>
          <p:nvPr/>
        </p:nvSpPr>
        <p:spPr>
          <a:xfrm>
            <a:off x="6228184" y="4725144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fr-FR" sz="2700" dirty="0" smtClean="0"/>
              <a:t>Câblés en p</a:t>
            </a: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 complet</a:t>
            </a:r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6300192" y="1340768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Capacité 10kg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3148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expérimental, l’acquisition</a:t>
            </a:r>
            <a:endParaRPr lang="fr-FR" dirty="0"/>
          </a:p>
        </p:txBody>
      </p:sp>
      <p:pic>
        <p:nvPicPr>
          <p:cNvPr id="2051" name="Picture 3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3919388"/>
            <a:ext cx="5150223" cy="2965996"/>
          </a:xfrm>
          <a:prstGeom prst="rect">
            <a:avLst/>
          </a:prstGeom>
          <a:noFill/>
        </p:spPr>
      </p:pic>
      <p:sp>
        <p:nvSpPr>
          <p:cNvPr id="6" name="Flèche droite 5"/>
          <p:cNvSpPr/>
          <p:nvPr/>
        </p:nvSpPr>
        <p:spPr>
          <a:xfrm rot="13218521">
            <a:off x="3203852" y="4093354"/>
            <a:ext cx="5113040" cy="229323"/>
          </a:xfrm>
          <a:prstGeom prst="rightArrow">
            <a:avLst>
              <a:gd name="adj1" fmla="val 50000"/>
              <a:gd name="adj2" fmla="val 17051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rot="12698128">
            <a:off x="3075760" y="4733096"/>
            <a:ext cx="5522294" cy="216024"/>
          </a:xfrm>
          <a:prstGeom prst="rightArrow">
            <a:avLst>
              <a:gd name="adj1" fmla="val 50000"/>
              <a:gd name="adj2" fmla="val 17051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3" name="Picture 5" descr="NI 92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1340768"/>
            <a:ext cx="98753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1412776"/>
            <a:ext cx="1713842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20" name="ZoneTexte 19"/>
          <p:cNvSpPr txBox="1"/>
          <p:nvPr/>
        </p:nvSpPr>
        <p:spPr>
          <a:xfrm>
            <a:off x="539552" y="4581128"/>
            <a:ext cx="2880320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L’instrument virtuel (VI) permet de concrétiser rapidement la mesure </a:t>
            </a:r>
            <a:r>
              <a:rPr lang="fr-FR" dirty="0" smtClean="0">
                <a:sym typeface="Wingdings" pitchFamily="2" charset="2"/>
              </a:rPr>
              <a:t>pour donner du sens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6444208" y="2924944"/>
            <a:ext cx="2232248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Utilisation de matériel robuste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Support de restitution élève</a:t>
            </a:r>
            <a:endParaRPr lang="fr-FR" dirty="0"/>
          </a:p>
        </p:txBody>
      </p:sp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564904"/>
            <a:ext cx="7488832" cy="235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67544" y="1268760"/>
            <a:ext cx="8064896" cy="120032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La trame du diaporama est fournie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Le élèves le complète au fil de l’activité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L’essentiel des ressources iconographiques est fourni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3851920" y="5373216"/>
            <a:ext cx="5112568" cy="13234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dirty="0" smtClean="0"/>
              <a:t>Les diaporamas des diverses activités de la séquence sont conçus pour que les restitutions génèrent la répétition des notions et comportements importants</a:t>
            </a:r>
            <a:endParaRPr lang="fr-FR" sz="2000" dirty="0"/>
          </a:p>
        </p:txBody>
      </p:sp>
      <p:sp>
        <p:nvSpPr>
          <p:cNvPr id="7" name="Flèche gauche 6"/>
          <p:cNvSpPr/>
          <p:nvPr/>
        </p:nvSpPr>
        <p:spPr>
          <a:xfrm rot="14542709">
            <a:off x="6469596" y="4788488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5536" y="5077633"/>
            <a:ext cx="3312368" cy="10156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dirty="0" smtClean="0"/>
              <a:t>On se concentre sur l’essentiel en guidant les élèves</a:t>
            </a:r>
            <a:endParaRPr lang="fr-FR" sz="2000" dirty="0"/>
          </a:p>
        </p:txBody>
      </p:sp>
      <p:sp>
        <p:nvSpPr>
          <p:cNvPr id="9" name="Flèche gauche 8"/>
          <p:cNvSpPr/>
          <p:nvPr/>
        </p:nvSpPr>
        <p:spPr>
          <a:xfrm rot="18192687">
            <a:off x="2851267" y="4764677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 rot="20815130">
            <a:off x="857831" y="6088955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Droit au but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11560" y="2420888"/>
            <a:ext cx="8051178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Appropriation de la problématique propre à l’activité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Prise en main du VI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Découverte du matériel</a:t>
            </a:r>
            <a:endParaRPr lang="fr-FR" sz="2800" dirty="0"/>
          </a:p>
        </p:txBody>
      </p:sp>
      <p:pic>
        <p:nvPicPr>
          <p:cNvPr id="11" name="Image 10" descr="triplex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1520" y="4005064"/>
            <a:ext cx="2692400" cy="1892300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13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3356992"/>
            <a:ext cx="2016225" cy="1209735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60232" y="4941168"/>
            <a:ext cx="2053439" cy="129614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Image 14" descr="Banc de mesure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987824" y="4005064"/>
            <a:ext cx="3851920" cy="20521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496" y="2550383"/>
            <a:ext cx="3744416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Répartition uniforme des charges sur les fondations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¼ du poids sur chaque fondation</a:t>
            </a: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5432" y="2312747"/>
            <a:ext cx="5226495" cy="3924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79512" y="2564904"/>
            <a:ext cx="349188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Charges non égales : transfert des charges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Symétrie : égalité des charges 2 à 2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Somme = poids total</a:t>
            </a:r>
            <a:endParaRPr lang="fr-FR" sz="28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93245">
            <a:off x="3769347" y="2423398"/>
            <a:ext cx="4849174" cy="3618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23528" y="2276872"/>
            <a:ext cx="8028384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/>
              <a:t>Déplacement de masses sur l’axe longitudinal pour conserver la symétrie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Transfert des charges sur les poteaux les plus proches de la masse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Evolution linéaire en fonction de la masse ajoutée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Somme constante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Quelle position de la masse de 5kg ferait basculer la structure,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Quelle masse en une position donnée surchargerait les fondations?</a:t>
            </a:r>
            <a:endParaRPr lang="fr-FR" sz="20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24444" y="4221088"/>
            <a:ext cx="3407996" cy="2557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365104"/>
            <a:ext cx="3025492" cy="2256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251520" y="3140968"/>
            <a:ext cx="4283968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On perd toute symétrie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La charge est-elle supportable par les fondations ?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La structure peut-elle basculer ?</a:t>
            </a:r>
            <a:endParaRPr lang="fr-FR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2204864"/>
            <a:ext cx="4427984" cy="3303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ZoneTexte 5"/>
          <p:cNvSpPr txBox="1"/>
          <p:nvPr/>
        </p:nvSpPr>
        <p:spPr>
          <a:xfrm rot="20815130">
            <a:off x="902644" y="2119504"/>
            <a:ext cx="253663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Réponse à la problématique</a:t>
            </a:r>
            <a:endParaRPr lang="fr-F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documents</a:t>
            </a:r>
            <a:endParaRPr lang="fr-FR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628800"/>
            <a:ext cx="508993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51520" y="1259468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Questionnaire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3140968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Dossiers ressource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5373216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Dossier technique</a:t>
            </a:r>
            <a:endParaRPr lang="fr-FR" dirty="0"/>
          </a:p>
        </p:txBody>
      </p:sp>
      <p:pic>
        <p:nvPicPr>
          <p:cNvPr id="3074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36104" y="3645024"/>
            <a:ext cx="7092280" cy="142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Exploitation des résultats</a:t>
            </a:r>
            <a:endParaRPr lang="fr-FR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340767"/>
            <a:ext cx="4583061" cy="492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44016" y="2132856"/>
            <a:ext cx="356388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On se concentre sur l’analyse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20815130">
            <a:off x="713815" y="1370569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Droit au but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3645024"/>
            <a:ext cx="356388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Prévision du comportement (basculement, surcharge)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797152"/>
            <a:ext cx="356388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Détermination du poids maximal de la nouvelle construction</a:t>
            </a:r>
            <a:endParaRPr lang="fr-FR" dirty="0"/>
          </a:p>
        </p:txBody>
      </p:sp>
      <p:sp>
        <p:nvSpPr>
          <p:cNvPr id="9" name="Flèche gauche 8"/>
          <p:cNvSpPr/>
          <p:nvPr/>
        </p:nvSpPr>
        <p:spPr>
          <a:xfrm rot="579271">
            <a:off x="3217696" y="3981027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 rot="21019809">
            <a:off x="3217700" y="4989323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1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59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Thème d’étude  :TRIPLEX, le projet architectural est-il réalisable ?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Thème d’étude</a:t>
            </a:r>
            <a:endParaRPr lang="fr-FR" dirty="0"/>
          </a:p>
        </p:txBody>
      </p:sp>
      <p:pic>
        <p:nvPicPr>
          <p:cNvPr id="5" name="Image 4" descr="triplex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8024" y="2564904"/>
            <a:ext cx="2692400" cy="1892300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564904"/>
            <a:ext cx="3183554" cy="1656184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115616" y="4653136"/>
            <a:ext cx="7884368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55600" lvl="1" indent="-355600">
              <a:buFont typeface="Arial" pitchFamily="34" charset="0"/>
              <a:buChar char="•"/>
            </a:pPr>
            <a:r>
              <a:rPr lang="fr-FR" sz="2400" dirty="0" smtClean="0"/>
              <a:t>Fondations dimensionnées pour une structure existante</a:t>
            </a:r>
          </a:p>
          <a:p>
            <a:pPr marL="355600" lvl="1" indent="-355600">
              <a:buFont typeface="Arial" pitchFamily="34" charset="0"/>
              <a:buChar char="•"/>
            </a:pPr>
            <a:r>
              <a:rPr lang="fr-FR" sz="2400" dirty="0" smtClean="0"/>
              <a:t>Quelle est la masse maximale de la structure ajoutée compte tenu de sa forme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Autres utilisations possibles du support Triplex et de sa maquette</a:t>
            </a:r>
            <a:endParaRPr lang="fr-FR" dirty="0"/>
          </a:p>
        </p:txBody>
      </p:sp>
      <p:pic>
        <p:nvPicPr>
          <p:cNvPr id="4" name="Image 3" descr="Programme STI2D ET.jpe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089324"/>
            <a:ext cx="9144000" cy="547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196752"/>
            <a:ext cx="6851104" cy="2019679"/>
          </a:xfrm>
          <a:effectLst>
            <a:outerShdw blurRad="50800" dist="38100" dir="5400000" rotWithShape="0">
              <a:srgbClr val="000000">
                <a:alpha val="35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Environ 20h00 de travail avec comme expérience préalable</a:t>
            </a: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2/10 sur </a:t>
            </a:r>
            <a:r>
              <a:rPr lang="fr-FR" sz="2700" dirty="0" err="1" smtClean="0">
                <a:solidFill>
                  <a:schemeClr val="dk1"/>
                </a:solidFill>
              </a:rPr>
              <a:t>Labview</a:t>
            </a:r>
            <a:endParaRPr lang="fr-FR" sz="2700" dirty="0" smtClean="0">
              <a:solidFill>
                <a:schemeClr val="dk1"/>
              </a:solidFill>
            </a:endParaRP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6/10 en programmation</a:t>
            </a: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2/10 en programmation graphique</a:t>
            </a:r>
            <a:endParaRPr lang="fr-FR" sz="2700" dirty="0">
              <a:solidFill>
                <a:schemeClr val="dk1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 propos de l’investissement temps sur </a:t>
            </a:r>
            <a:r>
              <a:rPr lang="fr-FR" dirty="0" err="1" smtClean="0"/>
              <a:t>LabView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4338824" cy="2938954"/>
          </a:xfrm>
          <a:prstGeom prst="roundRect">
            <a:avLst>
              <a:gd name="adj" fmla="val 167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528292"/>
            <a:ext cx="3779912" cy="2911236"/>
          </a:xfrm>
          <a:prstGeom prst="roundRect">
            <a:avLst>
              <a:gd name="adj" fmla="val 136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9525">
              <a:buNone/>
            </a:pPr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smtClean="0"/>
              <a:t>Objectifs </a:t>
            </a:r>
            <a:r>
              <a:rPr lang="fr-FR" sz="1800" dirty="0" smtClean="0"/>
              <a:t>– </a:t>
            </a:r>
            <a:r>
              <a:rPr lang="fr-FR" sz="4000" dirty="0" smtClean="0"/>
              <a:t>Compétences</a:t>
            </a:r>
            <a:r>
              <a:rPr lang="fr-FR" sz="1800" dirty="0" smtClean="0"/>
              <a:t> - Connaissances</a:t>
            </a:r>
            <a:endParaRPr lang="fr-FR" sz="1800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457200" y="1121289"/>
            <a:ext cx="8229600" cy="101156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O5 : utiliser un modèle de comportement pour prédire un fonctionnement ou valider une performance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/>
        </p:nvGraphicFramePr>
        <p:xfrm>
          <a:off x="1022920" y="2132856"/>
          <a:ext cx="786956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 rot="20815130">
            <a:off x="2286653" y="5666950"/>
            <a:ext cx="308145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+ compétences de communication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01156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77800" indent="0" algn="ctr">
              <a:buNone/>
            </a:pPr>
            <a:r>
              <a:rPr lang="fr-FR" dirty="0" smtClean="0"/>
              <a:t>O5 : utiliser un modèle de comportement pour prédire un fonctionnement ou valider une performance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Objectifs </a:t>
            </a:r>
            <a:r>
              <a:rPr lang="fr-FR" sz="1800" dirty="0" smtClean="0"/>
              <a:t>– Compétences - Connaissances</a:t>
            </a:r>
            <a:endParaRPr lang="fr-FR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691680" y="2564904"/>
          <a:ext cx="644420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F0ED68-D978-474A-9CCC-BA5776618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B2F0ED68-D978-474A-9CCC-BA5776618B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CFC2D5-506B-49EE-B4A5-D45C3BF2F6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2ECFC2D5-506B-49EE-B4A5-D45C3BF2F6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96D600-850D-4D13-8AD9-CAEC0339DE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9796D600-850D-4D13-8AD9-CAEC0339DE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357E4C-6A68-48A0-B535-30AE07ADB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42357E4C-6A68-48A0-B535-30AE07ADB9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FE0930-C897-4D31-9538-28A946B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6FE0930-C897-4D31-9538-28A946B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98D9D5-4953-4E12-BA31-DF5F1D36D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3E98D9D5-4953-4E12-BA31-DF5F1D36DB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Objectifs – </a:t>
            </a:r>
            <a:r>
              <a:rPr lang="fr-FR" dirty="0" smtClean="0"/>
              <a:t>Compétences </a:t>
            </a:r>
            <a:r>
              <a:rPr lang="fr-FR" sz="1800" dirty="0" smtClean="0"/>
              <a:t>- Connaissances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20815130">
            <a:off x="4928022" y="5567557"/>
            <a:ext cx="308145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+ compétences de communication</a:t>
            </a:r>
            <a:endParaRPr lang="fr-F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9135125" cy="532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Objectifs – Compétences - </a:t>
            </a:r>
            <a:r>
              <a:rPr lang="fr-FR" sz="4000" dirty="0" smtClean="0"/>
              <a:t>Connaissances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4077072"/>
            <a:ext cx="2880320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Modélisation du transfert de charges (efforts) dans une structure filaire de type portique, charpente ou poteau poutre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20815130">
            <a:off x="785824" y="5619041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Taxonomie 3</a:t>
            </a:r>
            <a:endParaRPr lang="fr-FR" sz="2800" dirty="0"/>
          </a:p>
        </p:txBody>
      </p:sp>
      <p:sp>
        <p:nvSpPr>
          <p:cNvPr id="9" name="Ellipse 8"/>
          <p:cNvSpPr/>
          <p:nvPr/>
        </p:nvSpPr>
        <p:spPr>
          <a:xfrm>
            <a:off x="3491880" y="5157192"/>
            <a:ext cx="1440160" cy="576064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 rot="20093202">
            <a:off x="4931900" y="4914570"/>
            <a:ext cx="1296144" cy="288032"/>
          </a:xfrm>
          <a:prstGeom prst="leftArrow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dk1"/>
              </a:solidFill>
            </a:endParaRPr>
          </a:p>
        </p:txBody>
      </p:sp>
      <p:sp>
        <p:nvSpPr>
          <p:cNvPr id="11" name="Flèche gauche 10"/>
          <p:cNvSpPr/>
          <p:nvPr/>
        </p:nvSpPr>
        <p:spPr>
          <a:xfrm rot="20093202">
            <a:off x="5651980" y="1674210"/>
            <a:ext cx="1296144" cy="288032"/>
          </a:xfrm>
          <a:prstGeom prst="leftArrow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dk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627784" y="1844824"/>
            <a:ext cx="3168352" cy="864096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01156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80975" indent="0">
              <a:buNone/>
            </a:pPr>
            <a:r>
              <a:rPr lang="fr-FR" dirty="0" smtClean="0"/>
              <a:t>CI 12 : Dimensionnement des structures matérielles. Optimisation comportementale et éco-conception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pédagogiques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868144" y="2636912"/>
            <a:ext cx="280831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Comprendre le transfert des charges en fonction de la forme et du chargement d’une structure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868144" y="4365104"/>
            <a:ext cx="277785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Les lois d’équilibre d’un système matériel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7504" y="2348880"/>
            <a:ext cx="5472608" cy="37856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Une des fonctions de la </a:t>
            </a:r>
            <a:r>
              <a:rPr lang="fr-FR" sz="2400" i="1" dirty="0" smtClean="0"/>
              <a:t>structure porteuse</a:t>
            </a:r>
            <a:r>
              <a:rPr lang="fr-FR" sz="2400" dirty="0" smtClean="0"/>
              <a:t> d’un ouvrage et de se supporter elle-même. Par conséquent, lors de l’étude technique liée à un projet d’architecture, il est absolument nécessaire de prévoir la manière dont le poids de la structure (charge permanente) se répartira sur les fondations et la manière dont la structure elle-même supportera et distribuera ces charges.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err="1" smtClean="0"/>
              <a:t>expériental</a:t>
            </a:r>
            <a:endParaRPr lang="fr-FR" dirty="0"/>
          </a:p>
        </p:txBody>
      </p:sp>
      <p:pic>
        <p:nvPicPr>
          <p:cNvPr id="5" name="Image 4" descr="Banc de mesur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993243"/>
            <a:ext cx="9144000" cy="4871514"/>
          </a:xfrm>
          <a:prstGeom prst="rect">
            <a:avLst/>
          </a:prstGeom>
        </p:spPr>
      </p:pic>
      <p:pic>
        <p:nvPicPr>
          <p:cNvPr id="4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437112"/>
            <a:ext cx="1920214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5373216"/>
            <a:ext cx="1483040" cy="93610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 6" descr="photos (10 sur 20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3717032"/>
            <a:ext cx="1406606" cy="93610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err="1" smtClean="0"/>
              <a:t>expériental</a:t>
            </a:r>
            <a:r>
              <a:rPr lang="fr-FR" dirty="0" smtClean="0"/>
              <a:t>, la maquette</a:t>
            </a:r>
            <a:endParaRPr lang="fr-FR" dirty="0"/>
          </a:p>
        </p:txBody>
      </p:sp>
      <p:pic>
        <p:nvPicPr>
          <p:cNvPr id="1026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1" y="2132856"/>
            <a:ext cx="5760641" cy="3456384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3573016"/>
            <a:ext cx="2530624" cy="122759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177800" indent="0" algn="ctr">
              <a:buNone/>
            </a:pPr>
            <a:r>
              <a:rPr lang="fr-FR" dirty="0" smtClean="0"/>
              <a:t>Structure du bâtiment</a:t>
            </a:r>
          </a:p>
        </p:txBody>
      </p:sp>
      <p:sp>
        <p:nvSpPr>
          <p:cNvPr id="7" name="Espace réservé du contenu 1"/>
          <p:cNvSpPr txBox="1">
            <a:spLocks/>
          </p:cNvSpPr>
          <p:nvPr/>
        </p:nvSpPr>
        <p:spPr>
          <a:xfrm>
            <a:off x="3707904" y="4869160"/>
            <a:ext cx="2530624" cy="122413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Démontable par niveau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6300192" y="1484784"/>
            <a:ext cx="2530624" cy="122413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 fontScale="92500"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 x 500 x 540</a:t>
            </a:r>
          </a:p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fr-FR" sz="2700" dirty="0" smtClean="0"/>
              <a:t>3 niveaux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2535</TotalTime>
  <Words>752</Words>
  <Application>Microsoft Office PowerPoint</Application>
  <PresentationFormat>Affichage à l'écran (4:3)</PresentationFormat>
  <Paragraphs>127</Paragraphs>
  <Slides>22</Slides>
  <Notes>0</Notes>
  <HiddenSlides>3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Rotonde</vt:lpstr>
      <vt:lpstr>Stabilité des structures matérielles</vt:lpstr>
      <vt:lpstr>Thème d’étude</vt:lpstr>
      <vt:lpstr>Objectifs – Compétences - Connaissances</vt:lpstr>
      <vt:lpstr>Objectifs – Compétences - Connaissances</vt:lpstr>
      <vt:lpstr>Objectifs – Compétences - Connaissances</vt:lpstr>
      <vt:lpstr>Objectifs – Compétences - Connaissances</vt:lpstr>
      <vt:lpstr>Objectifs pédagogiques</vt:lpstr>
      <vt:lpstr>Dispositif expériental</vt:lpstr>
      <vt:lpstr>Dispositif expériental, la maquette</vt:lpstr>
      <vt:lpstr>Dispositif expériental, les capteurs</vt:lpstr>
      <vt:lpstr>Dispositif expérimental, l’acquisition</vt:lpstr>
      <vt:lpstr>Support de restitution élève</vt:lpstr>
      <vt:lpstr>Scénario de l’activité</vt:lpstr>
      <vt:lpstr>Scénario de l’activité</vt:lpstr>
      <vt:lpstr>Scénario de l’activité</vt:lpstr>
      <vt:lpstr>Scénario de l’activité</vt:lpstr>
      <vt:lpstr>Scénario de l’activité</vt:lpstr>
      <vt:lpstr>Les documents</vt:lpstr>
      <vt:lpstr>Exploitation des résultats</vt:lpstr>
      <vt:lpstr>Autres utilisations possibles du support Triplex et de sa maquette</vt:lpstr>
      <vt:lpstr>A propos de l’investissement temps sur LabView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TRIPLEX</dc:title>
  <dc:creator>O. Fort</dc:creator>
  <cp:lastModifiedBy>O. Fort</cp:lastModifiedBy>
  <cp:revision>242</cp:revision>
  <dcterms:created xsi:type="dcterms:W3CDTF">2012-01-31T11:06:57Z</dcterms:created>
  <dcterms:modified xsi:type="dcterms:W3CDTF">2012-04-03T07:00:53Z</dcterms:modified>
</cp:coreProperties>
</file>