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96" d="100"/>
          <a:sy n="96" d="100"/>
        </p:scale>
        <p:origin x="744" y="1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5CB1C-8E59-49F9-94CE-AFA7F161525E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90099-E08A-47E8-9C1D-AC391BD81DE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resentation_generale.ppsx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hyperlink" Target="christophe.ppsx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Diaporama%20activit&#233;%20experimentale.pptx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7484" y="4005064"/>
            <a:ext cx="335651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59632" y="116632"/>
            <a:ext cx="7344816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Comment modifier la structure porteuse d’un ouvrage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sans compromettre sa stabilité ?</a:t>
            </a:r>
            <a:endParaRPr lang="fr-FR" sz="24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Users\cdtx\Dropbox\SEMINAIRE_STI2DLILLE\séminaire - partie II\FOREST\Présentation O Fort\photos\avant equilibra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780928"/>
            <a:ext cx="3360373" cy="2016224"/>
          </a:xfrm>
          <a:prstGeom prst="rect">
            <a:avLst/>
          </a:prstGeom>
          <a:noFill/>
        </p:spPr>
      </p:pic>
      <p:pic>
        <p:nvPicPr>
          <p:cNvPr id="8" name="Picture 2" descr="C:\Users\cdtx\Dropbox\doc perso\2012-01-31 16.01.56.jpg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2780928"/>
            <a:ext cx="3384376" cy="2030626"/>
          </a:xfrm>
          <a:prstGeom prst="rect">
            <a:avLst/>
          </a:prstGeom>
          <a:noFill/>
        </p:spPr>
      </p:pic>
      <p:pic>
        <p:nvPicPr>
          <p:cNvPr id="22" name="Image 21" descr="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489" y="72008"/>
            <a:ext cx="929111" cy="980728"/>
          </a:xfrm>
          <a:prstGeom prst="rect">
            <a:avLst/>
          </a:prstGeom>
        </p:spPr>
      </p:pic>
      <p:pic>
        <p:nvPicPr>
          <p:cNvPr id="28" name="Image 27">
            <a:hlinkClick r:id="rId8" action="ppaction://hlinkpres?slideindex=1&amp;slidetitle="/>
          </p:cNvPr>
          <p:cNvPicPr/>
          <p:nvPr/>
        </p:nvPicPr>
        <p:blipFill>
          <a:blip r:embed="rId9" cstate="print"/>
          <a:srcRect l="29880" t="20950" r="23484" b="23280"/>
          <a:stretch>
            <a:fillRect/>
          </a:stretch>
        </p:blipFill>
        <p:spPr bwMode="auto">
          <a:xfrm>
            <a:off x="539552" y="1052736"/>
            <a:ext cx="2838584" cy="1581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Rectangle 28"/>
          <p:cNvSpPr/>
          <p:nvPr/>
        </p:nvSpPr>
        <p:spPr>
          <a:xfrm>
            <a:off x="3419872" y="1412776"/>
            <a:ext cx="490484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3200" b="1" cap="none" spc="0" dirty="0" smtClean="0">
                <a:ln/>
                <a:solidFill>
                  <a:srgbClr val="FF0000"/>
                </a:solidFill>
                <a:effectLst/>
              </a:rPr>
              <a:t>Présentation générale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644008" y="2924944"/>
            <a:ext cx="490484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3200" b="1" cap="none" spc="0" dirty="0" smtClean="0">
                <a:ln/>
                <a:solidFill>
                  <a:srgbClr val="FF0000"/>
                </a:solidFill>
                <a:effectLst/>
              </a:rPr>
              <a:t>Expérimentation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403648" y="5229200"/>
            <a:ext cx="490484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3200" b="1" cap="none" spc="0" dirty="0" smtClean="0">
                <a:ln/>
                <a:solidFill>
                  <a:srgbClr val="FF0000"/>
                </a:solidFill>
                <a:effectLst/>
              </a:rPr>
              <a:t>Simulation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</TotalTime>
  <Words>16</Words>
  <Application>Microsoft Office PowerPoint</Application>
  <PresentationFormat>Affichage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LYCEE PASTEUR</dc:creator>
  <cp:lastModifiedBy>LYCEE PASTEUR</cp:lastModifiedBy>
  <cp:revision>178</cp:revision>
  <dcterms:created xsi:type="dcterms:W3CDTF">2012-02-01T14:14:14Z</dcterms:created>
  <dcterms:modified xsi:type="dcterms:W3CDTF">2012-04-03T12:18:14Z</dcterms:modified>
</cp:coreProperties>
</file>