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5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44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304" r:id="rId11"/>
    <p:sldId id="268" r:id="rId12"/>
    <p:sldId id="291" r:id="rId13"/>
    <p:sldId id="303" r:id="rId14"/>
    <p:sldId id="293" r:id="rId15"/>
    <p:sldId id="305" r:id="rId16"/>
    <p:sldId id="287" r:id="rId17"/>
    <p:sldId id="288" r:id="rId18"/>
    <p:sldId id="306" r:id="rId19"/>
    <p:sldId id="329" r:id="rId20"/>
    <p:sldId id="310" r:id="rId21"/>
    <p:sldId id="311" r:id="rId22"/>
    <p:sldId id="269" r:id="rId23"/>
    <p:sldId id="296" r:id="rId24"/>
    <p:sldId id="272" r:id="rId25"/>
    <p:sldId id="273" r:id="rId26"/>
    <p:sldId id="274" r:id="rId27"/>
    <p:sldId id="275" r:id="rId28"/>
    <p:sldId id="276" r:id="rId29"/>
    <p:sldId id="309" r:id="rId30"/>
    <p:sldId id="308" r:id="rId31"/>
    <p:sldId id="307" r:id="rId32"/>
    <p:sldId id="323" r:id="rId33"/>
    <p:sldId id="324" r:id="rId34"/>
    <p:sldId id="325" r:id="rId35"/>
    <p:sldId id="326" r:id="rId36"/>
    <p:sldId id="322" r:id="rId37"/>
    <p:sldId id="277" r:id="rId38"/>
    <p:sldId id="278" r:id="rId39"/>
    <p:sldId id="279" r:id="rId40"/>
    <p:sldId id="280" r:id="rId41"/>
    <p:sldId id="314" r:id="rId42"/>
    <p:sldId id="313" r:id="rId43"/>
    <p:sldId id="315" r:id="rId44"/>
    <p:sldId id="316" r:id="rId45"/>
    <p:sldId id="282" r:id="rId46"/>
    <p:sldId id="283" r:id="rId47"/>
    <p:sldId id="317" r:id="rId48"/>
    <p:sldId id="318" r:id="rId49"/>
    <p:sldId id="319" r:id="rId50"/>
    <p:sldId id="327" r:id="rId51"/>
    <p:sldId id="328" r:id="rId52"/>
    <p:sldId id="285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0" d="100"/>
          <a:sy n="60" d="100"/>
        </p:scale>
        <p:origin x="-274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C8223-BE00-43D6-A283-71459EAEEB0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D535B5-3A2A-4A01-A40F-9978B9A893A0}">
      <dgm:prSet phldrT="[Texte]" custT="1"/>
      <dgm:spPr/>
      <dgm:t>
        <a:bodyPr/>
        <a:lstStyle/>
        <a:p>
          <a:r>
            <a:rPr lang="fr-FR" sz="1400" b="1" dirty="0" smtClean="0"/>
            <a:t>Activités </a:t>
          </a:r>
          <a:r>
            <a:rPr lang="fr-FR" sz="1600" b="1" dirty="0" smtClean="0"/>
            <a:t>spécifiques</a:t>
          </a:r>
          <a:endParaRPr lang="fr-FR" sz="1400" b="1" dirty="0" smtClean="0"/>
        </a:p>
        <a:p>
          <a:r>
            <a:rPr lang="fr-FR" sz="1400" b="1" dirty="0" smtClean="0"/>
            <a:t>Physique chimie</a:t>
          </a:r>
          <a:endParaRPr lang="fr-FR" sz="1400" b="1" dirty="0"/>
        </a:p>
      </dgm:t>
    </dgm:pt>
    <dgm:pt modelId="{2D21A48A-4941-4184-83A5-EE40CA6D5529}" type="parTrans" cxnId="{8AF4D5BA-D307-4CED-9071-6F30D759CC39}">
      <dgm:prSet/>
      <dgm:spPr/>
      <dgm:t>
        <a:bodyPr/>
        <a:lstStyle/>
        <a:p>
          <a:endParaRPr lang="fr-FR"/>
        </a:p>
      </dgm:t>
    </dgm:pt>
    <dgm:pt modelId="{93997A49-C202-4EF4-A196-387D77CEC565}" type="sibTrans" cxnId="{8AF4D5BA-D307-4CED-9071-6F30D759CC39}">
      <dgm:prSet/>
      <dgm:spPr/>
      <dgm:t>
        <a:bodyPr/>
        <a:lstStyle/>
        <a:p>
          <a:endParaRPr lang="fr-FR"/>
        </a:p>
      </dgm:t>
    </dgm:pt>
    <dgm:pt modelId="{C01DDDC4-DEE4-4ECF-83F1-DDB031EDEC3E}">
      <dgm:prSet phldrT="[Texte]" custT="1"/>
      <dgm:spPr/>
      <dgm:t>
        <a:bodyPr/>
        <a:lstStyle/>
        <a:p>
          <a:r>
            <a:rPr lang="fr-FR" sz="1400" b="1" dirty="0" smtClean="0"/>
            <a:t>Activités coordonnées</a:t>
          </a:r>
        </a:p>
        <a:p>
          <a:r>
            <a:rPr lang="fr-FR" sz="1400" b="1" dirty="0" smtClean="0"/>
            <a:t>et/ou</a:t>
          </a:r>
        </a:p>
        <a:p>
          <a:r>
            <a:rPr lang="fr-FR" sz="1400" b="1" dirty="0" smtClean="0"/>
            <a:t> </a:t>
          </a:r>
          <a:r>
            <a:rPr lang="fr-FR" sz="1400" b="1" dirty="0" err="1" smtClean="0"/>
            <a:t>co</a:t>
          </a:r>
          <a:r>
            <a:rPr lang="fr-FR" sz="1400" b="1" dirty="0" smtClean="0"/>
            <a:t>-construites</a:t>
          </a:r>
        </a:p>
      </dgm:t>
    </dgm:pt>
    <dgm:pt modelId="{AD6DD253-8F90-4714-8FBA-806D2E4143A7}" type="parTrans" cxnId="{936DF4E9-DAFD-4041-A1AA-367641700981}">
      <dgm:prSet/>
      <dgm:spPr/>
      <dgm:t>
        <a:bodyPr/>
        <a:lstStyle/>
        <a:p>
          <a:endParaRPr lang="fr-FR"/>
        </a:p>
      </dgm:t>
    </dgm:pt>
    <dgm:pt modelId="{E7611AD7-C8C0-4056-AC9A-A0CDEB8233C9}" type="sibTrans" cxnId="{936DF4E9-DAFD-4041-A1AA-367641700981}">
      <dgm:prSet/>
      <dgm:spPr/>
      <dgm:t>
        <a:bodyPr/>
        <a:lstStyle/>
        <a:p>
          <a:endParaRPr lang="fr-FR"/>
        </a:p>
      </dgm:t>
    </dgm:pt>
    <dgm:pt modelId="{2D2196CE-32C1-4770-BA15-4E6208294CA5}">
      <dgm:prSet phldrT="[Texte]" custT="1"/>
      <dgm:spPr/>
      <dgm:t>
        <a:bodyPr/>
        <a:lstStyle/>
        <a:p>
          <a:r>
            <a:rPr lang="fr-FR" sz="1600" b="1" dirty="0" smtClean="0"/>
            <a:t>Activités spécifiques</a:t>
          </a:r>
        </a:p>
        <a:p>
          <a:r>
            <a:rPr lang="fr-FR" sz="1600" b="1" dirty="0" smtClean="0"/>
            <a:t>STI</a:t>
          </a:r>
          <a:endParaRPr lang="fr-FR" sz="1600" b="1" dirty="0"/>
        </a:p>
      </dgm:t>
    </dgm:pt>
    <dgm:pt modelId="{C193ABA6-7D79-4452-9B18-DF49781899DD}" type="parTrans" cxnId="{F7FC6DA8-8306-4A55-A853-3489C3B6962B}">
      <dgm:prSet/>
      <dgm:spPr/>
      <dgm:t>
        <a:bodyPr/>
        <a:lstStyle/>
        <a:p>
          <a:endParaRPr lang="fr-FR"/>
        </a:p>
      </dgm:t>
    </dgm:pt>
    <dgm:pt modelId="{E4E8D238-D012-4063-B1A6-6072C3363DC6}" type="sibTrans" cxnId="{F7FC6DA8-8306-4A55-A853-3489C3B6962B}">
      <dgm:prSet/>
      <dgm:spPr/>
      <dgm:t>
        <a:bodyPr/>
        <a:lstStyle/>
        <a:p>
          <a:endParaRPr lang="fr-FR"/>
        </a:p>
      </dgm:t>
    </dgm:pt>
    <dgm:pt modelId="{4DA4FB17-9B1C-4D3E-A7BE-E91F6C913856}" type="pres">
      <dgm:prSet presAssocID="{1CFC8223-BE00-43D6-A283-71459EAEEB0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9F4A546-050D-48A9-B8A2-DFA9139FBAE7}" type="pres">
      <dgm:prSet presAssocID="{A3D535B5-3A2A-4A01-A40F-9978B9A893A0}" presName="Accent1" presStyleCnt="0"/>
      <dgm:spPr/>
    </dgm:pt>
    <dgm:pt modelId="{BC8C1183-E3D3-43C8-B793-E2014A2D4A66}" type="pres">
      <dgm:prSet presAssocID="{A3D535B5-3A2A-4A01-A40F-9978B9A893A0}" presName="Accent" presStyleLbl="node1" presStyleIdx="0" presStyleCnt="3" custAng="0"/>
      <dgm:spPr/>
      <dgm:t>
        <a:bodyPr/>
        <a:lstStyle/>
        <a:p>
          <a:endParaRPr lang="fr-FR"/>
        </a:p>
      </dgm:t>
    </dgm:pt>
    <dgm:pt modelId="{991311FF-6E63-4CC2-B9B6-07C245E20D60}" type="pres">
      <dgm:prSet presAssocID="{A3D535B5-3A2A-4A01-A40F-9978B9A893A0}" presName="Parent1" presStyleLbl="revTx" presStyleIdx="0" presStyleCnt="3" custLinFactY="100000" custLinFactNeighborX="-56461" custLinFactNeighborY="101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A0FF8-EBC6-42CE-8A62-85CD08B85EEE}" type="pres">
      <dgm:prSet presAssocID="{C01DDDC4-DEE4-4ECF-83F1-DDB031EDEC3E}" presName="Accent2" presStyleCnt="0"/>
      <dgm:spPr/>
    </dgm:pt>
    <dgm:pt modelId="{8F6E9157-5069-495F-8B9E-6FD15E0D3FEA}" type="pres">
      <dgm:prSet presAssocID="{C01DDDC4-DEE4-4ECF-83F1-DDB031EDEC3E}" presName="Accent" presStyleLbl="node1" presStyleIdx="1" presStyleCnt="3"/>
      <dgm:spPr/>
    </dgm:pt>
    <dgm:pt modelId="{D461F961-81B8-4F46-8770-69F6334CE28E}" type="pres">
      <dgm:prSet presAssocID="{C01DDDC4-DEE4-4ECF-83F1-DDB031EDEC3E}" presName="Parent2" presStyleLbl="revTx" presStyleIdx="1" presStyleCnt="3" custScaleX="106904" custScaleY="168770" custLinFactY="92027" custLinFactNeighborX="4631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F54D87-B611-43BA-BAC5-379A6FC3F47F}" type="pres">
      <dgm:prSet presAssocID="{2D2196CE-32C1-4770-BA15-4E6208294CA5}" presName="Accent3" presStyleCnt="0"/>
      <dgm:spPr/>
    </dgm:pt>
    <dgm:pt modelId="{DEB06913-DA3E-4B30-93CF-2B85057DF45A}" type="pres">
      <dgm:prSet presAssocID="{2D2196CE-32C1-4770-BA15-4E6208294CA5}" presName="Accent" presStyleLbl="node1" presStyleIdx="2" presStyleCnt="3"/>
      <dgm:spPr/>
    </dgm:pt>
    <dgm:pt modelId="{6092E4FD-723F-4E52-8A4E-4D30C34E545D}" type="pres">
      <dgm:prSet presAssocID="{2D2196CE-32C1-4770-BA15-4E6208294CA5}" presName="Parent3" presStyleLbl="revTx" presStyleIdx="2" presStyleCnt="3" custLinFactY="-200000" custLinFactNeighborX="-3701" custLinFactNeighborY="-239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FC6DA8-8306-4A55-A853-3489C3B6962B}" srcId="{1CFC8223-BE00-43D6-A283-71459EAEEB00}" destId="{2D2196CE-32C1-4770-BA15-4E6208294CA5}" srcOrd="2" destOrd="0" parTransId="{C193ABA6-7D79-4452-9B18-DF49781899DD}" sibTransId="{E4E8D238-D012-4063-B1A6-6072C3363DC6}"/>
    <dgm:cxn modelId="{42EE9689-A309-41A0-8326-743F38D1B642}" type="presOf" srcId="{C01DDDC4-DEE4-4ECF-83F1-DDB031EDEC3E}" destId="{D461F961-81B8-4F46-8770-69F6334CE28E}" srcOrd="0" destOrd="0" presId="urn:microsoft.com/office/officeart/2009/layout/CircleArrowProcess"/>
    <dgm:cxn modelId="{C25E61CF-0FCE-4288-B27A-5384A367606D}" type="presOf" srcId="{A3D535B5-3A2A-4A01-A40F-9978B9A893A0}" destId="{991311FF-6E63-4CC2-B9B6-07C245E20D60}" srcOrd="0" destOrd="0" presId="urn:microsoft.com/office/officeart/2009/layout/CircleArrowProcess"/>
    <dgm:cxn modelId="{936DF4E9-DAFD-4041-A1AA-367641700981}" srcId="{1CFC8223-BE00-43D6-A283-71459EAEEB00}" destId="{C01DDDC4-DEE4-4ECF-83F1-DDB031EDEC3E}" srcOrd="1" destOrd="0" parTransId="{AD6DD253-8F90-4714-8FBA-806D2E4143A7}" sibTransId="{E7611AD7-C8C0-4056-AC9A-A0CDEB8233C9}"/>
    <dgm:cxn modelId="{7BBB34E4-1C89-4EF3-A89A-AE80FCB44917}" type="presOf" srcId="{1CFC8223-BE00-43D6-A283-71459EAEEB00}" destId="{4DA4FB17-9B1C-4D3E-A7BE-E91F6C913856}" srcOrd="0" destOrd="0" presId="urn:microsoft.com/office/officeart/2009/layout/CircleArrowProcess"/>
    <dgm:cxn modelId="{8AF4D5BA-D307-4CED-9071-6F30D759CC39}" srcId="{1CFC8223-BE00-43D6-A283-71459EAEEB00}" destId="{A3D535B5-3A2A-4A01-A40F-9978B9A893A0}" srcOrd="0" destOrd="0" parTransId="{2D21A48A-4941-4184-83A5-EE40CA6D5529}" sibTransId="{93997A49-C202-4EF4-A196-387D77CEC565}"/>
    <dgm:cxn modelId="{3047F91D-CF0F-4425-B423-32E2FDCE8BDD}" type="presOf" srcId="{2D2196CE-32C1-4770-BA15-4E6208294CA5}" destId="{6092E4FD-723F-4E52-8A4E-4D30C34E545D}" srcOrd="0" destOrd="0" presId="urn:microsoft.com/office/officeart/2009/layout/CircleArrowProcess"/>
    <dgm:cxn modelId="{A3135077-CA0F-4F48-B5B0-7488F050DAA9}" type="presParOf" srcId="{4DA4FB17-9B1C-4D3E-A7BE-E91F6C913856}" destId="{29F4A546-050D-48A9-B8A2-DFA9139FBAE7}" srcOrd="0" destOrd="0" presId="urn:microsoft.com/office/officeart/2009/layout/CircleArrowProcess"/>
    <dgm:cxn modelId="{A2F58866-FEF5-44BD-A2E0-2A129DC49BDA}" type="presParOf" srcId="{29F4A546-050D-48A9-B8A2-DFA9139FBAE7}" destId="{BC8C1183-E3D3-43C8-B793-E2014A2D4A66}" srcOrd="0" destOrd="0" presId="urn:microsoft.com/office/officeart/2009/layout/CircleArrowProcess"/>
    <dgm:cxn modelId="{1DE01CF6-F83B-411B-B619-5B0E5EA42AE6}" type="presParOf" srcId="{4DA4FB17-9B1C-4D3E-A7BE-E91F6C913856}" destId="{991311FF-6E63-4CC2-B9B6-07C245E20D60}" srcOrd="1" destOrd="0" presId="urn:microsoft.com/office/officeart/2009/layout/CircleArrowProcess"/>
    <dgm:cxn modelId="{6A8B5689-5C60-46C8-8606-8F3707F17435}" type="presParOf" srcId="{4DA4FB17-9B1C-4D3E-A7BE-E91F6C913856}" destId="{25CA0FF8-EBC6-42CE-8A62-85CD08B85EEE}" srcOrd="2" destOrd="0" presId="urn:microsoft.com/office/officeart/2009/layout/CircleArrowProcess"/>
    <dgm:cxn modelId="{7A408070-CCB4-473D-AA60-FB099ED18818}" type="presParOf" srcId="{25CA0FF8-EBC6-42CE-8A62-85CD08B85EEE}" destId="{8F6E9157-5069-495F-8B9E-6FD15E0D3FEA}" srcOrd="0" destOrd="0" presId="urn:microsoft.com/office/officeart/2009/layout/CircleArrowProcess"/>
    <dgm:cxn modelId="{16685225-D2EF-4247-8693-B00CF7D62D52}" type="presParOf" srcId="{4DA4FB17-9B1C-4D3E-A7BE-E91F6C913856}" destId="{D461F961-81B8-4F46-8770-69F6334CE28E}" srcOrd="3" destOrd="0" presId="urn:microsoft.com/office/officeart/2009/layout/CircleArrowProcess"/>
    <dgm:cxn modelId="{B88D80D7-7762-448D-AC1D-C002EAD91225}" type="presParOf" srcId="{4DA4FB17-9B1C-4D3E-A7BE-E91F6C913856}" destId="{5AF54D87-B611-43BA-BAC5-379A6FC3F47F}" srcOrd="4" destOrd="0" presId="urn:microsoft.com/office/officeart/2009/layout/CircleArrowProcess"/>
    <dgm:cxn modelId="{0AA306B7-8CF9-4922-8187-3698687E6BAD}" type="presParOf" srcId="{5AF54D87-B611-43BA-BAC5-379A6FC3F47F}" destId="{DEB06913-DA3E-4B30-93CF-2B85057DF45A}" srcOrd="0" destOrd="0" presId="urn:microsoft.com/office/officeart/2009/layout/CircleArrowProcess"/>
    <dgm:cxn modelId="{6845DA79-B112-461B-85AA-6289B4D6DF5B}" type="presParOf" srcId="{4DA4FB17-9B1C-4D3E-A7BE-E91F6C913856}" destId="{6092E4FD-723F-4E52-8A4E-4D30C34E545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66757" custScaleY="98623" custLinFactNeighborX="-64027" custLinFactNeighborY="-27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91688" custScaleY="173987" custLinFactNeighborX="22992" custLinFactNeighborY="-173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91688" custScaleY="144989" custLinFactNeighborX="23433" custLinFactNeighborY="-134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20301E9B-57D1-4770-9855-DB7EBED73C96}" type="presOf" srcId="{2F5B235D-3C13-4C31-AF8E-7B0C6197432E}" destId="{86310E75-BFEB-476C-AD8D-A7F10B09DB59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65B1D918-E276-4EA4-ABB6-409A2EB18759}" type="presOf" srcId="{40285DDE-7E67-4225-93DC-FBC8FA8AEA38}" destId="{B64A03C8-A4EC-4DD6-80A2-DA979104E33E}" srcOrd="0" destOrd="0" presId="urn:microsoft.com/office/officeart/2008/layout/HorizontalMultiLevelHierarchy"/>
    <dgm:cxn modelId="{77A38062-A438-4247-8E19-EBFB223D8BE9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FC528A3D-FD10-4238-9C31-9ADA0089C35D}" type="presOf" srcId="{40285DDE-7E67-4225-93DC-FBC8FA8AEA38}" destId="{3E8F6EC4-00EF-4B6B-8017-062D992938B4}" srcOrd="1" destOrd="0" presId="urn:microsoft.com/office/officeart/2008/layout/HorizontalMultiLevelHierarchy"/>
    <dgm:cxn modelId="{E92109FC-34FD-48C3-93D3-EE49D78E8215}" type="presOf" srcId="{847AF115-97E3-4101-A63B-531A6096D8C4}" destId="{3F3C7227-3445-43C2-B1C2-D3E2E366DA15}" srcOrd="0" destOrd="0" presId="urn:microsoft.com/office/officeart/2008/layout/HorizontalMultiLevelHierarchy"/>
    <dgm:cxn modelId="{8D721F3B-B70C-43E1-92CE-A8777C8593E3}" type="presOf" srcId="{95326858-D703-43F6-8EA7-6268E560FD53}" destId="{4AA63FEA-C7F6-4901-BD32-6EAEDD7DCAEE}" srcOrd="0" destOrd="0" presId="urn:microsoft.com/office/officeart/2008/layout/HorizontalMultiLevelHierarchy"/>
    <dgm:cxn modelId="{AEA4BFF4-655E-4433-AA06-BE56A386355A}" type="presOf" srcId="{CF0FC657-C84A-48E3-804E-47344CF5BB12}" destId="{DF3286A2-C068-4A88-BF9D-4EF77F4FD53F}" srcOrd="0" destOrd="0" presId="urn:microsoft.com/office/officeart/2008/layout/HorizontalMultiLevelHierarchy"/>
    <dgm:cxn modelId="{926A0D4E-CC0B-441D-8D70-B1E0FECD7AB4}" type="presOf" srcId="{44316761-961A-41E2-A678-1BC74F6609D8}" destId="{BB37F095-8F70-428F-8577-A90248BEFCD5}" srcOrd="0" destOrd="0" presId="urn:microsoft.com/office/officeart/2008/layout/HorizontalMultiLevelHierarchy"/>
    <dgm:cxn modelId="{FC31AF07-0527-4C2B-9EDD-04E70E3E89A7}" type="presParOf" srcId="{BB37F095-8F70-428F-8577-A90248BEFCD5}" destId="{17ECCE8F-7ECC-44E4-91C5-9EFB13DB185C}" srcOrd="0" destOrd="0" presId="urn:microsoft.com/office/officeart/2008/layout/HorizontalMultiLevelHierarchy"/>
    <dgm:cxn modelId="{25C307F6-41B3-4B31-8F8A-EACF4C657D73}" type="presParOf" srcId="{17ECCE8F-7ECC-44E4-91C5-9EFB13DB185C}" destId="{4AA63FEA-C7F6-4901-BD32-6EAEDD7DCAEE}" srcOrd="0" destOrd="0" presId="urn:microsoft.com/office/officeart/2008/layout/HorizontalMultiLevelHierarchy"/>
    <dgm:cxn modelId="{DA10912D-DA7E-4731-82A3-DB6A66A364D8}" type="presParOf" srcId="{17ECCE8F-7ECC-44E4-91C5-9EFB13DB185C}" destId="{92437F1D-E5A9-4E4B-88EE-B564BFDE54FF}" srcOrd="1" destOrd="0" presId="urn:microsoft.com/office/officeart/2008/layout/HorizontalMultiLevelHierarchy"/>
    <dgm:cxn modelId="{F9C506AC-C395-4C5A-B05A-D18A902819EE}" type="presParOf" srcId="{92437F1D-E5A9-4E4B-88EE-B564BFDE54FF}" destId="{86310E75-BFEB-476C-AD8D-A7F10B09DB59}" srcOrd="0" destOrd="0" presId="urn:microsoft.com/office/officeart/2008/layout/HorizontalMultiLevelHierarchy"/>
    <dgm:cxn modelId="{19AC86BB-D812-427B-992B-7E9BCC4EAECA}" type="presParOf" srcId="{86310E75-BFEB-476C-AD8D-A7F10B09DB59}" destId="{ADA8148A-746C-40BB-A458-AA3FC1DA3C73}" srcOrd="0" destOrd="0" presId="urn:microsoft.com/office/officeart/2008/layout/HorizontalMultiLevelHierarchy"/>
    <dgm:cxn modelId="{827241C8-156E-46FC-95CA-748738A7F96F}" type="presParOf" srcId="{92437F1D-E5A9-4E4B-88EE-B564BFDE54FF}" destId="{80425E14-5857-4A48-81B7-B71262E0442E}" srcOrd="1" destOrd="0" presId="urn:microsoft.com/office/officeart/2008/layout/HorizontalMultiLevelHierarchy"/>
    <dgm:cxn modelId="{1E03762B-9522-4CA7-961C-DA599EA2C81E}" type="presParOf" srcId="{80425E14-5857-4A48-81B7-B71262E0442E}" destId="{3F3C7227-3445-43C2-B1C2-D3E2E366DA15}" srcOrd="0" destOrd="0" presId="urn:microsoft.com/office/officeart/2008/layout/HorizontalMultiLevelHierarchy"/>
    <dgm:cxn modelId="{5E191DDE-2A3C-4B9D-B363-D22EBFC517ED}" type="presParOf" srcId="{80425E14-5857-4A48-81B7-B71262E0442E}" destId="{0D74D28C-1502-42F6-9348-E33887B0B19E}" srcOrd="1" destOrd="0" presId="urn:microsoft.com/office/officeart/2008/layout/HorizontalMultiLevelHierarchy"/>
    <dgm:cxn modelId="{2C1782F3-223C-4E56-9648-7AB1F5DB9828}" type="presParOf" srcId="{92437F1D-E5A9-4E4B-88EE-B564BFDE54FF}" destId="{B64A03C8-A4EC-4DD6-80A2-DA979104E33E}" srcOrd="2" destOrd="0" presId="urn:microsoft.com/office/officeart/2008/layout/HorizontalMultiLevelHierarchy"/>
    <dgm:cxn modelId="{03A89C02-E120-4C45-BF8F-87CF4B69C8B2}" type="presParOf" srcId="{B64A03C8-A4EC-4DD6-80A2-DA979104E33E}" destId="{3E8F6EC4-00EF-4B6B-8017-062D992938B4}" srcOrd="0" destOrd="0" presId="urn:microsoft.com/office/officeart/2008/layout/HorizontalMultiLevelHierarchy"/>
    <dgm:cxn modelId="{E3F8D1B3-5EC2-4113-BBAB-F5F5FC7FB396}" type="presParOf" srcId="{92437F1D-E5A9-4E4B-88EE-B564BFDE54FF}" destId="{CFFCF581-6618-4657-97F4-C2F8575B607A}" srcOrd="3" destOrd="0" presId="urn:microsoft.com/office/officeart/2008/layout/HorizontalMultiLevelHierarchy"/>
    <dgm:cxn modelId="{7703D249-59E3-42B1-8D5D-E94EE4B3BBC2}" type="presParOf" srcId="{CFFCF581-6618-4657-97F4-C2F8575B607A}" destId="{DF3286A2-C068-4A88-BF9D-4EF77F4FD53F}" srcOrd="0" destOrd="0" presId="urn:microsoft.com/office/officeart/2008/layout/HorizontalMultiLevelHierarchy"/>
    <dgm:cxn modelId="{EF5AC9D5-0279-42CA-A960-072E366047F0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F1432720-B282-4C6C-9656-B82DF13597D0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gm:t>
    </dgm:pt>
    <dgm:pt modelId="{E03E9760-CE8C-43DD-BD9F-A405033699DB}" type="parTrans" cxnId="{DCE5D34D-FAB3-468F-A55A-CEC422EAEE6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8AB6D57-E72C-4009-9116-D8CB3629CC13}" type="sibTrans" cxnId="{DCE5D34D-FAB3-468F-A55A-CEC422EAEE64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3061" custScaleY="69545" custLinFactNeighborX="12455" custLinFactNeighborY="-2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4" custScaleX="127238" custScaleY="75880" custLinFactNeighborX="16800" custLinFactNeighborY="17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4" custScaleX="127238" custScaleY="75880" custLinFactNeighborX="16933" custLinFactNeighborY="72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4" custScaleX="127238" custScaleY="75880" custLinFactNeighborX="16603" custLinFactNeighborY="-12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  <dgm:pt modelId="{39E08AE1-C69E-4D5F-A141-69AAD4EA7661}" type="pres">
      <dgm:prSet presAssocID="{E03E9760-CE8C-43DD-BD9F-A405033699D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A8E9C0E3-6910-440F-BE02-128A87643934}" type="pres">
      <dgm:prSet presAssocID="{E03E9760-CE8C-43DD-BD9F-A405033699D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AC7BB81E-B4C9-40F2-B073-6B3BB5BDF193}" type="pres">
      <dgm:prSet presAssocID="{F1432720-B282-4C6C-9656-B82DF13597D0}" presName="root2" presStyleCnt="0"/>
      <dgm:spPr/>
    </dgm:pt>
    <dgm:pt modelId="{78E57068-FCBD-4166-970B-1FADF66ED37E}" type="pres">
      <dgm:prSet presAssocID="{F1432720-B282-4C6C-9656-B82DF13597D0}" presName="LevelTwoTextNode" presStyleLbl="node2" presStyleIdx="3" presStyleCnt="4" custScaleX="127238" custScaleY="66395" custLinFactNeighborX="16242" custLinFactNeighborY="-95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F1DAE11-8EC4-44AB-A637-A9305775DA8C}" type="pres">
      <dgm:prSet presAssocID="{F1432720-B282-4C6C-9656-B82DF13597D0}" presName="level3hierChild" presStyleCnt="0"/>
      <dgm:spPr/>
    </dgm:pt>
  </dgm:ptLst>
  <dgm:cxnLst>
    <dgm:cxn modelId="{9006D2A5-466F-49E4-8608-97D39B10216B}" type="presOf" srcId="{29E765D4-9A3F-48FD-BCC0-FCB00819E337}" destId="{F6EC9A93-8770-4557-8B6E-7739BF010C8F}" srcOrd="1" destOrd="0" presId="urn:microsoft.com/office/officeart/2008/layout/HorizontalMultiLevelHierarchy"/>
    <dgm:cxn modelId="{A06B5F16-66F7-422E-BE13-656320726190}" type="presOf" srcId="{95326858-D703-43F6-8EA7-6268E560FD53}" destId="{4AA63FEA-C7F6-4901-BD32-6EAEDD7DCAEE}" srcOrd="0" destOrd="0" presId="urn:microsoft.com/office/officeart/2008/layout/HorizontalMultiLevelHierarchy"/>
    <dgm:cxn modelId="{F30CD342-44E4-4CC8-B736-780FBC6C516D}" type="presOf" srcId="{4A0B1D83-65BF-411E-B349-0981257837D8}" destId="{6D252BFA-0D34-46C8-8F35-1FD33A925B7A}" srcOrd="0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08648FB1-02BB-45B3-A182-48D85D260268}" type="presOf" srcId="{40285DDE-7E67-4225-93DC-FBC8FA8AEA38}" destId="{B64A03C8-A4EC-4DD6-80A2-DA979104E33E}" srcOrd="0" destOrd="0" presId="urn:microsoft.com/office/officeart/2008/layout/HorizontalMultiLevelHierarchy"/>
    <dgm:cxn modelId="{A55D2F19-C845-482B-A99F-060D2E135E0C}" type="presOf" srcId="{2F5B235D-3C13-4C31-AF8E-7B0C6197432E}" destId="{86310E75-BFEB-476C-AD8D-A7F10B09DB59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96BAA1F1-E6F1-49BF-8639-6EE166B83F74}" type="presOf" srcId="{847AF115-97E3-4101-A63B-531A6096D8C4}" destId="{3F3C7227-3445-43C2-B1C2-D3E2E366DA15}" srcOrd="0" destOrd="0" presId="urn:microsoft.com/office/officeart/2008/layout/HorizontalMultiLevelHierarchy"/>
    <dgm:cxn modelId="{2CA7044E-EFEC-42E0-8A0E-793CCD1539CF}" type="presOf" srcId="{29E765D4-9A3F-48FD-BCC0-FCB00819E337}" destId="{70E2AD0C-63B5-4179-8A1B-BD193569B1F0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5B67246-4C31-489E-8743-37D35655D0AA}" type="presOf" srcId="{44316761-961A-41E2-A678-1BC74F6609D8}" destId="{BB37F095-8F70-428F-8577-A90248BEFCD5}" srcOrd="0" destOrd="0" presId="urn:microsoft.com/office/officeart/2008/layout/HorizontalMultiLevelHierarchy"/>
    <dgm:cxn modelId="{D8EFA981-6B5A-4F9D-9070-27E707E04897}" type="presOf" srcId="{F1432720-B282-4C6C-9656-B82DF13597D0}" destId="{78E57068-FCBD-4166-970B-1FADF66ED37E}" srcOrd="0" destOrd="0" presId="urn:microsoft.com/office/officeart/2008/layout/HorizontalMultiLevelHierarchy"/>
    <dgm:cxn modelId="{DCE5D34D-FAB3-468F-A55A-CEC422EAEE64}" srcId="{95326858-D703-43F6-8EA7-6268E560FD53}" destId="{F1432720-B282-4C6C-9656-B82DF13597D0}" srcOrd="3" destOrd="0" parTransId="{E03E9760-CE8C-43DD-BD9F-A405033699DB}" sibTransId="{08AB6D57-E72C-4009-9116-D8CB3629CC13}"/>
    <dgm:cxn modelId="{CA94F0DE-264C-4AC0-B45D-EBEEAF80B2E7}" type="presOf" srcId="{CF0FC657-C84A-48E3-804E-47344CF5BB12}" destId="{DF3286A2-C068-4A88-BF9D-4EF77F4FD53F}" srcOrd="0" destOrd="0" presId="urn:microsoft.com/office/officeart/2008/layout/HorizontalMultiLevelHierarchy"/>
    <dgm:cxn modelId="{3039059C-AB9C-4E44-B932-48F0E60BC64D}" type="presOf" srcId="{E03E9760-CE8C-43DD-BD9F-A405033699DB}" destId="{A8E9C0E3-6910-440F-BE02-128A87643934}" srcOrd="1" destOrd="0" presId="urn:microsoft.com/office/officeart/2008/layout/HorizontalMultiLevelHierarchy"/>
    <dgm:cxn modelId="{C943849A-C8C3-4EEF-BB3A-8C5BCF59025A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8489B554-E274-4E71-9555-4FCE65660D06}" type="presOf" srcId="{40285DDE-7E67-4225-93DC-FBC8FA8AEA38}" destId="{3E8F6EC4-00EF-4B6B-8017-062D992938B4}" srcOrd="1" destOrd="0" presId="urn:microsoft.com/office/officeart/2008/layout/HorizontalMultiLevelHierarchy"/>
    <dgm:cxn modelId="{9BB1E8D1-2AC4-4715-8EA0-457572CA8004}" type="presOf" srcId="{E03E9760-CE8C-43DD-BD9F-A405033699DB}" destId="{39E08AE1-C69E-4D5F-A141-69AAD4EA7661}" srcOrd="0" destOrd="0" presId="urn:microsoft.com/office/officeart/2008/layout/HorizontalMultiLevelHierarchy"/>
    <dgm:cxn modelId="{7BB33C21-7A9E-47A5-BE5C-D4DF3D27AD15}" type="presParOf" srcId="{BB37F095-8F70-428F-8577-A90248BEFCD5}" destId="{17ECCE8F-7ECC-44E4-91C5-9EFB13DB185C}" srcOrd="0" destOrd="0" presId="urn:microsoft.com/office/officeart/2008/layout/HorizontalMultiLevelHierarchy"/>
    <dgm:cxn modelId="{3B87664C-4CB5-4ED7-9FDC-2DE096C551AB}" type="presParOf" srcId="{17ECCE8F-7ECC-44E4-91C5-9EFB13DB185C}" destId="{4AA63FEA-C7F6-4901-BD32-6EAEDD7DCAEE}" srcOrd="0" destOrd="0" presId="urn:microsoft.com/office/officeart/2008/layout/HorizontalMultiLevelHierarchy"/>
    <dgm:cxn modelId="{E2B35734-9A19-49FC-9936-C90ADB903C3D}" type="presParOf" srcId="{17ECCE8F-7ECC-44E4-91C5-9EFB13DB185C}" destId="{92437F1D-E5A9-4E4B-88EE-B564BFDE54FF}" srcOrd="1" destOrd="0" presId="urn:microsoft.com/office/officeart/2008/layout/HorizontalMultiLevelHierarchy"/>
    <dgm:cxn modelId="{B91AE535-340F-4913-BAD9-5B3286639FAE}" type="presParOf" srcId="{92437F1D-E5A9-4E4B-88EE-B564BFDE54FF}" destId="{86310E75-BFEB-476C-AD8D-A7F10B09DB59}" srcOrd="0" destOrd="0" presId="urn:microsoft.com/office/officeart/2008/layout/HorizontalMultiLevelHierarchy"/>
    <dgm:cxn modelId="{E2DB13D6-B99D-4DDC-A9F9-39CFEDCB6C14}" type="presParOf" srcId="{86310E75-BFEB-476C-AD8D-A7F10B09DB59}" destId="{ADA8148A-746C-40BB-A458-AA3FC1DA3C73}" srcOrd="0" destOrd="0" presId="urn:microsoft.com/office/officeart/2008/layout/HorizontalMultiLevelHierarchy"/>
    <dgm:cxn modelId="{AAE2F92D-E9BD-4B75-986B-8B5D90474072}" type="presParOf" srcId="{92437F1D-E5A9-4E4B-88EE-B564BFDE54FF}" destId="{80425E14-5857-4A48-81B7-B71262E0442E}" srcOrd="1" destOrd="0" presId="urn:microsoft.com/office/officeart/2008/layout/HorizontalMultiLevelHierarchy"/>
    <dgm:cxn modelId="{47CBE54F-D3B3-4889-92BB-486A2F0B1D4B}" type="presParOf" srcId="{80425E14-5857-4A48-81B7-B71262E0442E}" destId="{3F3C7227-3445-43C2-B1C2-D3E2E366DA15}" srcOrd="0" destOrd="0" presId="urn:microsoft.com/office/officeart/2008/layout/HorizontalMultiLevelHierarchy"/>
    <dgm:cxn modelId="{B635D51E-5095-4CDE-B4F8-88BC6384DF52}" type="presParOf" srcId="{80425E14-5857-4A48-81B7-B71262E0442E}" destId="{0D74D28C-1502-42F6-9348-E33887B0B19E}" srcOrd="1" destOrd="0" presId="urn:microsoft.com/office/officeart/2008/layout/HorizontalMultiLevelHierarchy"/>
    <dgm:cxn modelId="{12E2D33C-1A3B-421D-9F3F-6DE80214BAE8}" type="presParOf" srcId="{92437F1D-E5A9-4E4B-88EE-B564BFDE54FF}" destId="{B64A03C8-A4EC-4DD6-80A2-DA979104E33E}" srcOrd="2" destOrd="0" presId="urn:microsoft.com/office/officeart/2008/layout/HorizontalMultiLevelHierarchy"/>
    <dgm:cxn modelId="{2894ED70-1417-4F7D-930A-90097E6C1115}" type="presParOf" srcId="{B64A03C8-A4EC-4DD6-80A2-DA979104E33E}" destId="{3E8F6EC4-00EF-4B6B-8017-062D992938B4}" srcOrd="0" destOrd="0" presId="urn:microsoft.com/office/officeart/2008/layout/HorizontalMultiLevelHierarchy"/>
    <dgm:cxn modelId="{16D7576B-B554-4242-9522-D7959815BEC3}" type="presParOf" srcId="{92437F1D-E5A9-4E4B-88EE-B564BFDE54FF}" destId="{CFFCF581-6618-4657-97F4-C2F8575B607A}" srcOrd="3" destOrd="0" presId="urn:microsoft.com/office/officeart/2008/layout/HorizontalMultiLevelHierarchy"/>
    <dgm:cxn modelId="{6A482E3C-F5CD-4B4B-9312-3468CA804698}" type="presParOf" srcId="{CFFCF581-6618-4657-97F4-C2F8575B607A}" destId="{DF3286A2-C068-4A88-BF9D-4EF77F4FD53F}" srcOrd="0" destOrd="0" presId="urn:microsoft.com/office/officeart/2008/layout/HorizontalMultiLevelHierarchy"/>
    <dgm:cxn modelId="{456E4308-4B3E-4092-B89C-A8C997E4FAC3}" type="presParOf" srcId="{CFFCF581-6618-4657-97F4-C2F8575B607A}" destId="{AA12D4C6-2C7C-4B57-BAE2-2309150EAC24}" srcOrd="1" destOrd="0" presId="urn:microsoft.com/office/officeart/2008/layout/HorizontalMultiLevelHierarchy"/>
    <dgm:cxn modelId="{3D69E63F-8261-417A-862A-251767366C36}" type="presParOf" srcId="{92437F1D-E5A9-4E4B-88EE-B564BFDE54FF}" destId="{70E2AD0C-63B5-4179-8A1B-BD193569B1F0}" srcOrd="4" destOrd="0" presId="urn:microsoft.com/office/officeart/2008/layout/HorizontalMultiLevelHierarchy"/>
    <dgm:cxn modelId="{038D1288-F41C-46A1-8868-1531D87DEDF5}" type="presParOf" srcId="{70E2AD0C-63B5-4179-8A1B-BD193569B1F0}" destId="{F6EC9A93-8770-4557-8B6E-7739BF010C8F}" srcOrd="0" destOrd="0" presId="urn:microsoft.com/office/officeart/2008/layout/HorizontalMultiLevelHierarchy"/>
    <dgm:cxn modelId="{B7A2E62F-1CD7-4273-8FA5-42ADFB940D61}" type="presParOf" srcId="{92437F1D-E5A9-4E4B-88EE-B564BFDE54FF}" destId="{F72C9C60-B4CA-4656-B1FA-DAD799E917F3}" srcOrd="5" destOrd="0" presId="urn:microsoft.com/office/officeart/2008/layout/HorizontalMultiLevelHierarchy"/>
    <dgm:cxn modelId="{1CCF6AE0-13E5-4640-AFB1-4245F8560CCD}" type="presParOf" srcId="{F72C9C60-B4CA-4656-B1FA-DAD799E917F3}" destId="{6D252BFA-0D34-46C8-8F35-1FD33A925B7A}" srcOrd="0" destOrd="0" presId="urn:microsoft.com/office/officeart/2008/layout/HorizontalMultiLevelHierarchy"/>
    <dgm:cxn modelId="{9151F1A4-D1E1-49E4-8275-1F0250F0911B}" type="presParOf" srcId="{F72C9C60-B4CA-4656-B1FA-DAD799E917F3}" destId="{50BC44ED-3D0E-4046-A6D2-4C451F443E25}" srcOrd="1" destOrd="0" presId="urn:microsoft.com/office/officeart/2008/layout/HorizontalMultiLevelHierarchy"/>
    <dgm:cxn modelId="{7AFDBF2A-A761-42B4-A344-533C02C3FDB4}" type="presParOf" srcId="{92437F1D-E5A9-4E4B-88EE-B564BFDE54FF}" destId="{39E08AE1-C69E-4D5F-A141-69AAD4EA7661}" srcOrd="6" destOrd="0" presId="urn:microsoft.com/office/officeart/2008/layout/HorizontalMultiLevelHierarchy"/>
    <dgm:cxn modelId="{87EDBCA3-2238-4676-A840-A6A7CDDA847C}" type="presParOf" srcId="{39E08AE1-C69E-4D5F-A141-69AAD4EA7661}" destId="{A8E9C0E3-6910-440F-BE02-128A87643934}" srcOrd="0" destOrd="0" presId="urn:microsoft.com/office/officeart/2008/layout/HorizontalMultiLevelHierarchy"/>
    <dgm:cxn modelId="{83020FC7-35C2-4E28-A347-5827DBBD82CC}" type="presParOf" srcId="{92437F1D-E5A9-4E4B-88EE-B564BFDE54FF}" destId="{AC7BB81E-B4C9-40F2-B073-6B3BB5BDF193}" srcOrd="7" destOrd="0" presId="urn:microsoft.com/office/officeart/2008/layout/HorizontalMultiLevelHierarchy"/>
    <dgm:cxn modelId="{0FD011A1-8A89-4122-9136-95732A774BB7}" type="presParOf" srcId="{AC7BB81E-B4C9-40F2-B073-6B3BB5BDF193}" destId="{78E57068-FCBD-4166-970B-1FADF66ED37E}" srcOrd="0" destOrd="0" presId="urn:microsoft.com/office/officeart/2008/layout/HorizontalMultiLevelHierarchy"/>
    <dgm:cxn modelId="{39EF5B0B-CF03-4760-BF74-194B718DD077}" type="presParOf" srcId="{AC7BB81E-B4C9-40F2-B073-6B3BB5BDF193}" destId="{9F1DAE11-8EC4-44AB-A637-A9305775D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rgbClr val="002060"/>
              </a:solidFill>
              <a:latin typeface="+mn-lt"/>
              <a:cs typeface="Arial" pitchFamily="34" charset="0"/>
            </a:rPr>
            <a:t>A3 AM</a:t>
          </a:r>
          <a:r>
            <a:rPr lang="fr-FR" sz="1200" b="1" dirty="0">
              <a:solidFill>
                <a:srgbClr val="002060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rgbClr val="002060"/>
              </a:solidFill>
              <a:latin typeface="+mn-lt"/>
              <a:cs typeface="Arial" pitchFamily="34" charset="0"/>
            </a:rPr>
            <a:t>LIORATION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des solutions d'amélioration, assurer le suivi des travaux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8666" custScaleY="100196" custLinFactNeighborX="-29618" custLinFactNeighborY="-92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66309" custScaleY="157229" custLinFactNeighborX="36652" custLinFactNeighborY="-420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66309" custScaleY="204364" custLinFactNeighborX="37093" custLinFactNeighborY="-255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EC65740-6AD8-49C8-A3C2-1A672955C41B}" type="presOf" srcId="{40285DDE-7E67-4225-93DC-FBC8FA8AEA38}" destId="{B64A03C8-A4EC-4DD6-80A2-DA979104E33E}" srcOrd="0" destOrd="0" presId="urn:microsoft.com/office/officeart/2008/layout/HorizontalMultiLevelHierarchy"/>
    <dgm:cxn modelId="{E5A1CA52-57CD-4E75-AE3D-16EF2E75BAEC}" type="presOf" srcId="{44316761-961A-41E2-A678-1BC74F6609D8}" destId="{BB37F095-8F70-428F-8577-A90248BEFCD5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CCDB9FEF-848D-4883-A507-F0C6F140CCDC}" type="presOf" srcId="{95326858-D703-43F6-8EA7-6268E560FD53}" destId="{4AA63FEA-C7F6-4901-BD32-6EAEDD7DCAEE}" srcOrd="0" destOrd="0" presId="urn:microsoft.com/office/officeart/2008/layout/HorizontalMultiLevelHierarchy"/>
    <dgm:cxn modelId="{683FF209-6AE7-454F-B14C-F3912CDF9540}" type="presOf" srcId="{2F5B235D-3C13-4C31-AF8E-7B0C6197432E}" destId="{ADA8148A-746C-40BB-A458-AA3FC1DA3C73}" srcOrd="1" destOrd="0" presId="urn:microsoft.com/office/officeart/2008/layout/HorizontalMultiLevelHierarchy"/>
    <dgm:cxn modelId="{481B3FAC-7287-4A9F-A62A-3F08C91CE055}" type="presOf" srcId="{2F5B235D-3C13-4C31-AF8E-7B0C6197432E}" destId="{86310E75-BFEB-476C-AD8D-A7F10B09DB59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10009C4-604B-4B87-9FCB-D5D0706B98F5}" type="presOf" srcId="{40285DDE-7E67-4225-93DC-FBC8FA8AEA38}" destId="{3E8F6EC4-00EF-4B6B-8017-062D992938B4}" srcOrd="1" destOrd="0" presId="urn:microsoft.com/office/officeart/2008/layout/HorizontalMultiLevelHierarchy"/>
    <dgm:cxn modelId="{DDCFC045-8652-4933-B96B-E9FD0565B8EB}" type="presOf" srcId="{847AF115-97E3-4101-A63B-531A6096D8C4}" destId="{3F3C7227-3445-43C2-B1C2-D3E2E366DA1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2BE14353-F5AD-4AEF-AF74-B970D1BEF7D0}" type="presOf" srcId="{CF0FC657-C84A-48E3-804E-47344CF5BB12}" destId="{DF3286A2-C068-4A88-BF9D-4EF77F4FD53F}" srcOrd="0" destOrd="0" presId="urn:microsoft.com/office/officeart/2008/layout/HorizontalMultiLevelHierarchy"/>
    <dgm:cxn modelId="{300938AC-E030-47B7-B222-C479F4A8BE30}" type="presParOf" srcId="{BB37F095-8F70-428F-8577-A90248BEFCD5}" destId="{17ECCE8F-7ECC-44E4-91C5-9EFB13DB185C}" srcOrd="0" destOrd="0" presId="urn:microsoft.com/office/officeart/2008/layout/HorizontalMultiLevelHierarchy"/>
    <dgm:cxn modelId="{951EECBD-65E8-4994-8C19-DF9769B59317}" type="presParOf" srcId="{17ECCE8F-7ECC-44E4-91C5-9EFB13DB185C}" destId="{4AA63FEA-C7F6-4901-BD32-6EAEDD7DCAEE}" srcOrd="0" destOrd="0" presId="urn:microsoft.com/office/officeart/2008/layout/HorizontalMultiLevelHierarchy"/>
    <dgm:cxn modelId="{9842101E-17E1-4628-9F1A-65DF4944FF82}" type="presParOf" srcId="{17ECCE8F-7ECC-44E4-91C5-9EFB13DB185C}" destId="{92437F1D-E5A9-4E4B-88EE-B564BFDE54FF}" srcOrd="1" destOrd="0" presId="urn:microsoft.com/office/officeart/2008/layout/HorizontalMultiLevelHierarchy"/>
    <dgm:cxn modelId="{E4DF7E21-44AB-433E-AF5A-0BD59DA35994}" type="presParOf" srcId="{92437F1D-E5A9-4E4B-88EE-B564BFDE54FF}" destId="{86310E75-BFEB-476C-AD8D-A7F10B09DB59}" srcOrd="0" destOrd="0" presId="urn:microsoft.com/office/officeart/2008/layout/HorizontalMultiLevelHierarchy"/>
    <dgm:cxn modelId="{F093552B-3849-4336-97EE-B30E27716723}" type="presParOf" srcId="{86310E75-BFEB-476C-AD8D-A7F10B09DB59}" destId="{ADA8148A-746C-40BB-A458-AA3FC1DA3C73}" srcOrd="0" destOrd="0" presId="urn:microsoft.com/office/officeart/2008/layout/HorizontalMultiLevelHierarchy"/>
    <dgm:cxn modelId="{06C12444-2576-4CF1-BBEE-93D58070FFE7}" type="presParOf" srcId="{92437F1D-E5A9-4E4B-88EE-B564BFDE54FF}" destId="{80425E14-5857-4A48-81B7-B71262E0442E}" srcOrd="1" destOrd="0" presId="urn:microsoft.com/office/officeart/2008/layout/HorizontalMultiLevelHierarchy"/>
    <dgm:cxn modelId="{0B956F5A-EB5F-44B6-8C66-11F997570B83}" type="presParOf" srcId="{80425E14-5857-4A48-81B7-B71262E0442E}" destId="{3F3C7227-3445-43C2-B1C2-D3E2E366DA15}" srcOrd="0" destOrd="0" presId="urn:microsoft.com/office/officeart/2008/layout/HorizontalMultiLevelHierarchy"/>
    <dgm:cxn modelId="{66767D7C-F88C-4B4A-B57B-E940DC2D6A55}" type="presParOf" srcId="{80425E14-5857-4A48-81B7-B71262E0442E}" destId="{0D74D28C-1502-42F6-9348-E33887B0B19E}" srcOrd="1" destOrd="0" presId="urn:microsoft.com/office/officeart/2008/layout/HorizontalMultiLevelHierarchy"/>
    <dgm:cxn modelId="{447E9A17-328B-4E86-A58D-5855057A514B}" type="presParOf" srcId="{92437F1D-E5A9-4E4B-88EE-B564BFDE54FF}" destId="{B64A03C8-A4EC-4DD6-80A2-DA979104E33E}" srcOrd="2" destOrd="0" presId="urn:microsoft.com/office/officeart/2008/layout/HorizontalMultiLevelHierarchy"/>
    <dgm:cxn modelId="{1927E0CA-FE89-4984-8057-153B3AEF696A}" type="presParOf" srcId="{B64A03C8-A4EC-4DD6-80A2-DA979104E33E}" destId="{3E8F6EC4-00EF-4B6B-8017-062D992938B4}" srcOrd="0" destOrd="0" presId="urn:microsoft.com/office/officeart/2008/layout/HorizontalMultiLevelHierarchy"/>
    <dgm:cxn modelId="{A3F9BE92-A335-414E-96D2-5FD03BC4BF11}" type="presParOf" srcId="{92437F1D-E5A9-4E4B-88EE-B564BFDE54FF}" destId="{CFFCF581-6618-4657-97F4-C2F8575B607A}" srcOrd="3" destOrd="0" presId="urn:microsoft.com/office/officeart/2008/layout/HorizontalMultiLevelHierarchy"/>
    <dgm:cxn modelId="{BC9B38D3-7D23-4286-98C7-4C3689297DEA}" type="presParOf" srcId="{CFFCF581-6618-4657-97F4-C2F8575B607A}" destId="{DF3286A2-C068-4A88-BF9D-4EF77F4FD53F}" srcOrd="0" destOrd="0" presId="urn:microsoft.com/office/officeart/2008/layout/HorizontalMultiLevelHierarchy"/>
    <dgm:cxn modelId="{1D78AD1D-E545-4128-B5AC-24D15D279DAA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00B0F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chemeClr val="tx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dirty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chemeClr val="tx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8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AFCEC346-3692-460E-88FD-A0423C4D7FB1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gm:t>
    </dgm:pt>
    <dgm:pt modelId="{8F3F1335-F153-4976-AB70-B17026415070}" type="parTrans" cxnId="{34D6B0B2-87E3-446D-AB45-320608DA5A1C}">
      <dgm:prSet/>
      <dgm:spPr>
        <a:ln w="12700"/>
      </dgm:spPr>
      <dgm:t>
        <a:bodyPr/>
        <a:lstStyle/>
        <a:p>
          <a:endParaRPr lang="fr-FR"/>
        </a:p>
      </dgm:t>
    </dgm:pt>
    <dgm:pt modelId="{8106C542-2DE5-45CD-ADE1-51EAB1E89273}" type="sibTrans" cxnId="{34D6B0B2-87E3-446D-AB45-320608DA5A1C}">
      <dgm:prSet/>
      <dgm:spPr/>
      <dgm:t>
        <a:bodyPr/>
        <a:lstStyle/>
        <a:p>
          <a:endParaRPr lang="fr-FR"/>
        </a:p>
      </dgm:t>
    </dgm:pt>
    <dgm:pt modelId="{92A918E5-58C5-41B6-8382-9FB5C9D131A7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gm:t>
    </dgm:pt>
    <dgm:pt modelId="{DD70402D-DCA5-45D3-AC0C-ED770F3622BD}" type="parTrans" cxnId="{8AE1DAA1-83E3-4C1D-A88D-2626F8B2F070}">
      <dgm:prSet/>
      <dgm:spPr>
        <a:ln w="12700"/>
      </dgm:spPr>
      <dgm:t>
        <a:bodyPr/>
        <a:lstStyle/>
        <a:p>
          <a:endParaRPr lang="fr-FR"/>
        </a:p>
      </dgm:t>
    </dgm:pt>
    <dgm:pt modelId="{919DD425-E132-416A-A886-CBDC689D9F4D}" type="sibTrans" cxnId="{8AE1DAA1-83E3-4C1D-A88D-2626F8B2F070}">
      <dgm:prSet/>
      <dgm:spPr/>
      <dgm:t>
        <a:bodyPr/>
        <a:lstStyle/>
        <a:p>
          <a:endParaRPr lang="fr-FR"/>
        </a:p>
      </dgm:t>
    </dgm:pt>
    <dgm:pt modelId="{48BC7C54-A4D1-4F51-B1E9-3B5A52EEBA27}">
      <dgm:prSet custT="1"/>
      <dgm:spPr>
        <a:solidFill>
          <a:srgbClr val="FF99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5C18EBE-A01C-487A-A5D7-6433EA81653F}" type="parTrans" cxnId="{952F0319-6422-443C-98D1-BA96F73D08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8FD5E3B-2C34-42FB-B207-10A77394609D}" type="sibTrans" cxnId="{952F0319-6422-443C-98D1-BA96F73D086B}">
      <dgm:prSet/>
      <dgm:spPr/>
      <dgm:t>
        <a:bodyPr/>
        <a:lstStyle/>
        <a:p>
          <a:endParaRPr lang="fr-FR"/>
        </a:p>
      </dgm:t>
    </dgm:pt>
    <dgm:pt modelId="{F5AA0826-F15F-4DD4-B3DA-00EF301A60DC}">
      <dgm:prSet custT="1"/>
      <dgm:spPr>
        <a:solidFill>
          <a:srgbClr val="FF0000"/>
        </a:solidFill>
        <a:ln w="12700">
          <a:noFill/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gm:t>
    </dgm:pt>
    <dgm:pt modelId="{5B0F32B5-E438-49B5-A847-3D60402BF12E}" type="parTrans" cxnId="{6A2BED44-9BB5-42BD-B504-8DC1D6E301F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6C9F777A-247F-48F4-96DC-781071ACD065}" type="sibTrans" cxnId="{6A2BED44-9BB5-42BD-B504-8DC1D6E301F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503130" custScaleY="99327" custLinFactNeighborX="26611" custLinFactNeighborY="5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3" custScaleX="255656" custScaleY="236546" custLinFactNeighborX="3532" custLinFactNeighborY="66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5D29AEA2-D60A-4147-9F15-745FD731D43B}" type="pres">
      <dgm:prSet presAssocID="{8F3F1335-F153-4976-AB70-B1702641507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AB5CAEB-3FB7-4943-9AAD-69B314DA87C8}" type="pres">
      <dgm:prSet presAssocID="{8F3F1335-F153-4976-AB70-B1702641507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7BCDEA13-4B49-4FC6-8BA0-5A3D3252331B}" type="pres">
      <dgm:prSet presAssocID="{AFCEC346-3692-460E-88FD-A0423C4D7FB1}" presName="root2" presStyleCnt="0"/>
      <dgm:spPr/>
    </dgm:pt>
    <dgm:pt modelId="{FA7D270B-18E7-4E0D-A99B-4268642583AC}" type="pres">
      <dgm:prSet presAssocID="{AFCEC346-3692-460E-88FD-A0423C4D7FB1}" presName="LevelTwoTextNode" presStyleLbl="node3" presStyleIdx="0" presStyleCnt="3" custScaleX="253617" custScaleY="274905" custLinFactNeighborX="-3571" custLinFactNeighborY="56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5649D3-C34C-4D1A-A92B-5854694D378D}" type="pres">
      <dgm:prSet presAssocID="{AFCEC346-3692-460E-88FD-A0423C4D7FB1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3" custScaleX="258115" custScaleY="197122" custLinFactNeighborX="4734" custLinFactNeighborY="6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26F6CBCF-359B-4A4D-9BB2-762FFB3D2A16}" type="pres">
      <dgm:prSet presAssocID="{DD70402D-DCA5-45D3-AC0C-ED770F3622B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2CED1C1-EA67-4635-B191-8CB1771BE535}" type="pres">
      <dgm:prSet presAssocID="{DD70402D-DCA5-45D3-AC0C-ED770F3622B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4021FD2F-8C42-43FB-B0B3-8694CAD4FED7}" type="pres">
      <dgm:prSet presAssocID="{92A918E5-58C5-41B6-8382-9FB5C9D131A7}" presName="root2" presStyleCnt="0"/>
      <dgm:spPr/>
    </dgm:pt>
    <dgm:pt modelId="{9E6BB598-74E9-4B05-B797-F5889E89C3B1}" type="pres">
      <dgm:prSet presAssocID="{92A918E5-58C5-41B6-8382-9FB5C9D131A7}" presName="LevelTwoTextNode" presStyleLbl="node3" presStyleIdx="1" presStyleCnt="3" custScaleX="253617" custScaleY="162315" custLinFactNeighborX="-3330" custLinFactNeighborY="63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FAC933C-7FC4-47D1-BB07-EE2C534EEC05}" type="pres">
      <dgm:prSet presAssocID="{92A918E5-58C5-41B6-8382-9FB5C9D131A7}" presName="level3hierChild" presStyleCnt="0"/>
      <dgm:spPr/>
    </dgm:pt>
    <dgm:pt modelId="{C71B0103-21AC-4EE7-A2B3-9A064BF4A700}" type="pres">
      <dgm:prSet presAssocID="{25C18EBE-A01C-487A-A5D7-6433EA81653F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7FAC8669-B0A0-480F-B607-4C2DD903D93E}" type="pres">
      <dgm:prSet presAssocID="{25C18EBE-A01C-487A-A5D7-6433EA81653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CE5C265-66F6-4776-8DEC-3E33CA5D593D}" type="pres">
      <dgm:prSet presAssocID="{48BC7C54-A4D1-4F51-B1E9-3B5A52EEBA27}" presName="root2" presStyleCnt="0"/>
      <dgm:spPr/>
    </dgm:pt>
    <dgm:pt modelId="{15840B56-433B-45F3-AD5D-72CB1624E3D1}" type="pres">
      <dgm:prSet presAssocID="{48BC7C54-A4D1-4F51-B1E9-3B5A52EEBA27}" presName="LevelTwoTextNode" presStyleLbl="node2" presStyleIdx="2" presStyleCnt="3" custScaleX="251819" custScaleY="227141" custLinFactNeighborX="5951" custLinFactNeighborY="-2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AA6457D-9661-43CF-AF9C-3B0D42FAC643}" type="pres">
      <dgm:prSet presAssocID="{48BC7C54-A4D1-4F51-B1E9-3B5A52EEBA27}" presName="level3hierChild" presStyleCnt="0"/>
      <dgm:spPr/>
    </dgm:pt>
    <dgm:pt modelId="{4D7D4988-61E8-4D24-8FEF-FFB3B33EF33B}" type="pres">
      <dgm:prSet presAssocID="{5B0F32B5-E438-49B5-A847-3D60402BF12E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2A6F53B3-A791-4192-9D54-25865D419C25}" type="pres">
      <dgm:prSet presAssocID="{5B0F32B5-E438-49B5-A847-3D60402BF12E}" presName="connTx" presStyleLbl="parChTrans1D3" presStyleIdx="2" presStyleCnt="3"/>
      <dgm:spPr/>
      <dgm:t>
        <a:bodyPr/>
        <a:lstStyle/>
        <a:p>
          <a:endParaRPr lang="fr-FR"/>
        </a:p>
      </dgm:t>
    </dgm:pt>
    <dgm:pt modelId="{E182CB28-EBA1-4335-85DF-7C94C8BCDA90}" type="pres">
      <dgm:prSet presAssocID="{F5AA0826-F15F-4DD4-B3DA-00EF301A60DC}" presName="root2" presStyleCnt="0"/>
      <dgm:spPr/>
    </dgm:pt>
    <dgm:pt modelId="{0561FD50-6DA0-48BF-9219-BA353F0C667E}" type="pres">
      <dgm:prSet presAssocID="{F5AA0826-F15F-4DD4-B3DA-00EF301A60DC}" presName="LevelTwoTextNode" presStyleLbl="node3" presStyleIdx="2" presStyleCnt="3" custScaleX="273618" custScaleY="311559" custLinFactNeighborX="-85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02177EB-EDD3-40B8-A883-794FF7D1F3F1}" type="pres">
      <dgm:prSet presAssocID="{F5AA0826-F15F-4DD4-B3DA-00EF301A60DC}" presName="level3hierChild" presStyleCnt="0"/>
      <dgm:spPr/>
    </dgm:pt>
  </dgm:ptLst>
  <dgm:cxnLst>
    <dgm:cxn modelId="{B861DE74-2D4E-45A1-BBEF-49586A83852D}" type="presOf" srcId="{40285DDE-7E67-4225-93DC-FBC8FA8AEA38}" destId="{3E8F6EC4-00EF-4B6B-8017-062D992938B4}" srcOrd="1" destOrd="0" presId="urn:microsoft.com/office/officeart/2008/layout/HorizontalMultiLevelHierarchy"/>
    <dgm:cxn modelId="{60A3B473-E74C-4E56-B0C3-0EBCA9F2F5DD}" type="presOf" srcId="{CF0FC657-C84A-48E3-804E-47344CF5BB12}" destId="{DF3286A2-C068-4A88-BF9D-4EF77F4FD53F}" srcOrd="0" destOrd="0" presId="urn:microsoft.com/office/officeart/2008/layout/HorizontalMultiLevelHierarchy"/>
    <dgm:cxn modelId="{275DEF17-4DAA-446E-8328-BD0872E49E3C}" type="presOf" srcId="{DD70402D-DCA5-45D3-AC0C-ED770F3622BD}" destId="{26F6CBCF-359B-4A4D-9BB2-762FFB3D2A16}" srcOrd="0" destOrd="0" presId="urn:microsoft.com/office/officeart/2008/layout/HorizontalMultiLevelHierarchy"/>
    <dgm:cxn modelId="{4F4F6D28-9193-40D3-A5AF-3CBE41C4BE16}" type="presOf" srcId="{F5AA0826-F15F-4DD4-B3DA-00EF301A60DC}" destId="{0561FD50-6DA0-48BF-9219-BA353F0C667E}" srcOrd="0" destOrd="0" presId="urn:microsoft.com/office/officeart/2008/layout/HorizontalMultiLevelHierarchy"/>
    <dgm:cxn modelId="{A0FEF06F-6F1F-4FF2-A17F-F14F6054751E}" type="presOf" srcId="{847AF115-97E3-4101-A63B-531A6096D8C4}" destId="{3F3C7227-3445-43C2-B1C2-D3E2E366DA15}" srcOrd="0" destOrd="0" presId="urn:microsoft.com/office/officeart/2008/layout/HorizontalMultiLevelHierarchy"/>
    <dgm:cxn modelId="{02DF3E44-C75D-4C91-A60F-5673A0CCBCB0}" type="presOf" srcId="{DD70402D-DCA5-45D3-AC0C-ED770F3622BD}" destId="{A2CED1C1-EA67-4635-B191-8CB1771BE535}" srcOrd="1" destOrd="0" presId="urn:microsoft.com/office/officeart/2008/layout/HorizontalMultiLevelHierarchy"/>
    <dgm:cxn modelId="{5439E9EC-A1FF-4C9F-A8D9-64513379B258}" type="presOf" srcId="{92A918E5-58C5-41B6-8382-9FB5C9D131A7}" destId="{9E6BB598-74E9-4B05-B797-F5889E89C3B1}" srcOrd="0" destOrd="0" presId="urn:microsoft.com/office/officeart/2008/layout/HorizontalMultiLevelHierarchy"/>
    <dgm:cxn modelId="{EE514DA9-72E8-4A94-B68E-B8D72E1B2621}" type="presOf" srcId="{AFCEC346-3692-460E-88FD-A0423C4D7FB1}" destId="{FA7D270B-18E7-4E0D-A99B-4268642583AC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34D6B0B2-87E3-446D-AB45-320608DA5A1C}" srcId="{847AF115-97E3-4101-A63B-531A6096D8C4}" destId="{AFCEC346-3692-460E-88FD-A0423C4D7FB1}" srcOrd="0" destOrd="0" parTransId="{8F3F1335-F153-4976-AB70-B17026415070}" sibTransId="{8106C542-2DE5-45CD-ADE1-51EAB1E89273}"/>
    <dgm:cxn modelId="{DB98BDE6-DA4E-44B1-B64F-2B07F1D8ECA0}" type="presOf" srcId="{40285DDE-7E67-4225-93DC-FBC8FA8AEA38}" destId="{B64A03C8-A4EC-4DD6-80A2-DA979104E33E}" srcOrd="0" destOrd="0" presId="urn:microsoft.com/office/officeart/2008/layout/HorizontalMultiLevelHierarchy"/>
    <dgm:cxn modelId="{952F0319-6422-443C-98D1-BA96F73D086B}" srcId="{95326858-D703-43F6-8EA7-6268E560FD53}" destId="{48BC7C54-A4D1-4F51-B1E9-3B5A52EEBA27}" srcOrd="2" destOrd="0" parTransId="{25C18EBE-A01C-487A-A5D7-6433EA81653F}" sibTransId="{18FD5E3B-2C34-42FB-B207-10A77394609D}"/>
    <dgm:cxn modelId="{D187E899-2379-487A-A492-48167CB36769}" type="presOf" srcId="{8F3F1335-F153-4976-AB70-B17026415070}" destId="{5D29AEA2-D60A-4147-9F15-745FD731D43B}" srcOrd="0" destOrd="0" presId="urn:microsoft.com/office/officeart/2008/layout/HorizontalMultiLevelHierarchy"/>
    <dgm:cxn modelId="{55723E81-B0E1-4308-9E6D-278C78EAB993}" type="presOf" srcId="{8F3F1335-F153-4976-AB70-B17026415070}" destId="{5AB5CAEB-3FB7-4943-9AAD-69B314DA87C8}" srcOrd="1" destOrd="0" presId="urn:microsoft.com/office/officeart/2008/layout/HorizontalMultiLevelHierarchy"/>
    <dgm:cxn modelId="{376FAC3E-3B90-417F-B782-46FA564CB465}" type="presOf" srcId="{25C18EBE-A01C-487A-A5D7-6433EA81653F}" destId="{7FAC8669-B0A0-480F-B607-4C2DD903D93E}" srcOrd="1" destOrd="0" presId="urn:microsoft.com/office/officeart/2008/layout/HorizontalMultiLevelHierarchy"/>
    <dgm:cxn modelId="{9BF16B19-D187-4B48-841F-C762D323CC7D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5C1FB087-CBAB-4A71-A1DD-F4F6DDF95419}" type="presOf" srcId="{5B0F32B5-E438-49B5-A847-3D60402BF12E}" destId="{4D7D4988-61E8-4D24-8FEF-FFB3B33EF33B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04FFDC39-52FD-40C8-94B5-2D89E33EA740}" type="presOf" srcId="{44316761-961A-41E2-A678-1BC74F6609D8}" destId="{BB37F095-8F70-428F-8577-A90248BEFCD5}" srcOrd="0" destOrd="0" presId="urn:microsoft.com/office/officeart/2008/layout/HorizontalMultiLevelHierarchy"/>
    <dgm:cxn modelId="{3F62A802-81FE-40BA-AC3D-000DEF513838}" type="presOf" srcId="{2F5B235D-3C13-4C31-AF8E-7B0C6197432E}" destId="{86310E75-BFEB-476C-AD8D-A7F10B09DB59}" srcOrd="0" destOrd="0" presId="urn:microsoft.com/office/officeart/2008/layout/HorizontalMultiLevelHierarchy"/>
    <dgm:cxn modelId="{F46D2F06-20C4-4891-AF7F-D594C9197D96}" type="presOf" srcId="{25C18EBE-A01C-487A-A5D7-6433EA81653F}" destId="{C71B0103-21AC-4EE7-A2B3-9A064BF4A700}" srcOrd="0" destOrd="0" presId="urn:microsoft.com/office/officeart/2008/layout/HorizontalMultiLevelHierarchy"/>
    <dgm:cxn modelId="{6A2BED44-9BB5-42BD-B504-8DC1D6E301F7}" srcId="{48BC7C54-A4D1-4F51-B1E9-3B5A52EEBA27}" destId="{F5AA0826-F15F-4DD4-B3DA-00EF301A60DC}" srcOrd="0" destOrd="0" parTransId="{5B0F32B5-E438-49B5-A847-3D60402BF12E}" sibTransId="{6C9F777A-247F-48F4-96DC-781071ACD065}"/>
    <dgm:cxn modelId="{A48AD86A-5F5A-4FC5-B5EA-58397D6D7DD5}" type="presOf" srcId="{2F5B235D-3C13-4C31-AF8E-7B0C6197432E}" destId="{ADA8148A-746C-40BB-A458-AA3FC1DA3C73}" srcOrd="1" destOrd="0" presId="urn:microsoft.com/office/officeart/2008/layout/HorizontalMultiLevelHierarchy"/>
    <dgm:cxn modelId="{8AE1DAA1-83E3-4C1D-A88D-2626F8B2F070}" srcId="{CF0FC657-C84A-48E3-804E-47344CF5BB12}" destId="{92A918E5-58C5-41B6-8382-9FB5C9D131A7}" srcOrd="0" destOrd="0" parTransId="{DD70402D-DCA5-45D3-AC0C-ED770F3622BD}" sibTransId="{919DD425-E132-416A-A886-CBDC689D9F4D}"/>
    <dgm:cxn modelId="{4C86240A-97A9-47C5-9327-26F97F93F73C}" type="presOf" srcId="{5B0F32B5-E438-49B5-A847-3D60402BF12E}" destId="{2A6F53B3-A791-4192-9D54-25865D419C25}" srcOrd="1" destOrd="0" presId="urn:microsoft.com/office/officeart/2008/layout/HorizontalMultiLevelHierarchy"/>
    <dgm:cxn modelId="{9E1D7063-3F77-4F32-A5B0-5349EF960571}" type="presOf" srcId="{48BC7C54-A4D1-4F51-B1E9-3B5A52EEBA27}" destId="{15840B56-433B-45F3-AD5D-72CB1624E3D1}" srcOrd="0" destOrd="0" presId="urn:microsoft.com/office/officeart/2008/layout/HorizontalMultiLevelHierarchy"/>
    <dgm:cxn modelId="{76BACF17-D81B-4167-A43E-6F61AA6C718B}" type="presParOf" srcId="{BB37F095-8F70-428F-8577-A90248BEFCD5}" destId="{17ECCE8F-7ECC-44E4-91C5-9EFB13DB185C}" srcOrd="0" destOrd="0" presId="urn:microsoft.com/office/officeart/2008/layout/HorizontalMultiLevelHierarchy"/>
    <dgm:cxn modelId="{9F629426-D951-4002-92FB-2220982471AF}" type="presParOf" srcId="{17ECCE8F-7ECC-44E4-91C5-9EFB13DB185C}" destId="{4AA63FEA-C7F6-4901-BD32-6EAEDD7DCAEE}" srcOrd="0" destOrd="0" presId="urn:microsoft.com/office/officeart/2008/layout/HorizontalMultiLevelHierarchy"/>
    <dgm:cxn modelId="{0D750A5A-19AE-4094-9832-23B4674973CC}" type="presParOf" srcId="{17ECCE8F-7ECC-44E4-91C5-9EFB13DB185C}" destId="{92437F1D-E5A9-4E4B-88EE-B564BFDE54FF}" srcOrd="1" destOrd="0" presId="urn:microsoft.com/office/officeart/2008/layout/HorizontalMultiLevelHierarchy"/>
    <dgm:cxn modelId="{867B90AD-46E5-4BD8-8189-C09E2DE53CDC}" type="presParOf" srcId="{92437F1D-E5A9-4E4B-88EE-B564BFDE54FF}" destId="{86310E75-BFEB-476C-AD8D-A7F10B09DB59}" srcOrd="0" destOrd="0" presId="urn:microsoft.com/office/officeart/2008/layout/HorizontalMultiLevelHierarchy"/>
    <dgm:cxn modelId="{0F219752-3B5B-4D05-BF73-1F087AE97D1F}" type="presParOf" srcId="{86310E75-BFEB-476C-AD8D-A7F10B09DB59}" destId="{ADA8148A-746C-40BB-A458-AA3FC1DA3C73}" srcOrd="0" destOrd="0" presId="urn:microsoft.com/office/officeart/2008/layout/HorizontalMultiLevelHierarchy"/>
    <dgm:cxn modelId="{107D81EA-9D8D-4020-A346-60F61CD11ABB}" type="presParOf" srcId="{92437F1D-E5A9-4E4B-88EE-B564BFDE54FF}" destId="{80425E14-5857-4A48-81B7-B71262E0442E}" srcOrd="1" destOrd="0" presId="urn:microsoft.com/office/officeart/2008/layout/HorizontalMultiLevelHierarchy"/>
    <dgm:cxn modelId="{47CBED9E-D0ED-4C98-BA5A-3BF35210638F}" type="presParOf" srcId="{80425E14-5857-4A48-81B7-B71262E0442E}" destId="{3F3C7227-3445-43C2-B1C2-D3E2E366DA15}" srcOrd="0" destOrd="0" presId="urn:microsoft.com/office/officeart/2008/layout/HorizontalMultiLevelHierarchy"/>
    <dgm:cxn modelId="{52BD707F-13DF-4135-8233-D1AA0C8D4341}" type="presParOf" srcId="{80425E14-5857-4A48-81B7-B71262E0442E}" destId="{0D74D28C-1502-42F6-9348-E33887B0B19E}" srcOrd="1" destOrd="0" presId="urn:microsoft.com/office/officeart/2008/layout/HorizontalMultiLevelHierarchy"/>
    <dgm:cxn modelId="{6637278C-24CB-44C9-BCFA-731003DC5AEF}" type="presParOf" srcId="{0D74D28C-1502-42F6-9348-E33887B0B19E}" destId="{5D29AEA2-D60A-4147-9F15-745FD731D43B}" srcOrd="0" destOrd="0" presId="urn:microsoft.com/office/officeart/2008/layout/HorizontalMultiLevelHierarchy"/>
    <dgm:cxn modelId="{1D051CCB-C81F-4EAD-A2D9-B4EA1FB5025A}" type="presParOf" srcId="{5D29AEA2-D60A-4147-9F15-745FD731D43B}" destId="{5AB5CAEB-3FB7-4943-9AAD-69B314DA87C8}" srcOrd="0" destOrd="0" presId="urn:microsoft.com/office/officeart/2008/layout/HorizontalMultiLevelHierarchy"/>
    <dgm:cxn modelId="{1D3EB6FD-C00E-4CC6-B402-6B796F3E0034}" type="presParOf" srcId="{0D74D28C-1502-42F6-9348-E33887B0B19E}" destId="{7BCDEA13-4B49-4FC6-8BA0-5A3D3252331B}" srcOrd="1" destOrd="0" presId="urn:microsoft.com/office/officeart/2008/layout/HorizontalMultiLevelHierarchy"/>
    <dgm:cxn modelId="{1F5573DB-586E-42EC-8D0F-7CC2EE916695}" type="presParOf" srcId="{7BCDEA13-4B49-4FC6-8BA0-5A3D3252331B}" destId="{FA7D270B-18E7-4E0D-A99B-4268642583AC}" srcOrd="0" destOrd="0" presId="urn:microsoft.com/office/officeart/2008/layout/HorizontalMultiLevelHierarchy"/>
    <dgm:cxn modelId="{93B71DC6-BD06-417C-90E5-3FE452419989}" type="presParOf" srcId="{7BCDEA13-4B49-4FC6-8BA0-5A3D3252331B}" destId="{9C5649D3-C34C-4D1A-A92B-5854694D378D}" srcOrd="1" destOrd="0" presId="urn:microsoft.com/office/officeart/2008/layout/HorizontalMultiLevelHierarchy"/>
    <dgm:cxn modelId="{67D328B0-0DB9-47CE-8623-58571C66C295}" type="presParOf" srcId="{92437F1D-E5A9-4E4B-88EE-B564BFDE54FF}" destId="{B64A03C8-A4EC-4DD6-80A2-DA979104E33E}" srcOrd="2" destOrd="0" presId="urn:microsoft.com/office/officeart/2008/layout/HorizontalMultiLevelHierarchy"/>
    <dgm:cxn modelId="{F55AC03C-1FA1-4B47-B6CA-169E96F37AE7}" type="presParOf" srcId="{B64A03C8-A4EC-4DD6-80A2-DA979104E33E}" destId="{3E8F6EC4-00EF-4B6B-8017-062D992938B4}" srcOrd="0" destOrd="0" presId="urn:microsoft.com/office/officeart/2008/layout/HorizontalMultiLevelHierarchy"/>
    <dgm:cxn modelId="{8B0B96CA-2D03-4B0E-8337-F751F8881B55}" type="presParOf" srcId="{92437F1D-E5A9-4E4B-88EE-B564BFDE54FF}" destId="{CFFCF581-6618-4657-97F4-C2F8575B607A}" srcOrd="3" destOrd="0" presId="urn:microsoft.com/office/officeart/2008/layout/HorizontalMultiLevelHierarchy"/>
    <dgm:cxn modelId="{3ABEC818-7097-4C22-B642-CA39A44A0513}" type="presParOf" srcId="{CFFCF581-6618-4657-97F4-C2F8575B607A}" destId="{DF3286A2-C068-4A88-BF9D-4EF77F4FD53F}" srcOrd="0" destOrd="0" presId="urn:microsoft.com/office/officeart/2008/layout/HorizontalMultiLevelHierarchy"/>
    <dgm:cxn modelId="{E06FDB5E-F9CA-451E-BBE2-34EE36B89F4A}" type="presParOf" srcId="{CFFCF581-6618-4657-97F4-C2F8575B607A}" destId="{AA12D4C6-2C7C-4B57-BAE2-2309150EAC24}" srcOrd="1" destOrd="0" presId="urn:microsoft.com/office/officeart/2008/layout/HorizontalMultiLevelHierarchy"/>
    <dgm:cxn modelId="{9728463A-76A4-4AE8-8594-C76F10933259}" type="presParOf" srcId="{AA12D4C6-2C7C-4B57-BAE2-2309150EAC24}" destId="{26F6CBCF-359B-4A4D-9BB2-762FFB3D2A16}" srcOrd="0" destOrd="0" presId="urn:microsoft.com/office/officeart/2008/layout/HorizontalMultiLevelHierarchy"/>
    <dgm:cxn modelId="{48DBE9E7-1362-4BDB-8582-208C846CC0FA}" type="presParOf" srcId="{26F6CBCF-359B-4A4D-9BB2-762FFB3D2A16}" destId="{A2CED1C1-EA67-4635-B191-8CB1771BE535}" srcOrd="0" destOrd="0" presId="urn:microsoft.com/office/officeart/2008/layout/HorizontalMultiLevelHierarchy"/>
    <dgm:cxn modelId="{9C603788-53BD-44BD-808B-AD3ACEEAD594}" type="presParOf" srcId="{AA12D4C6-2C7C-4B57-BAE2-2309150EAC24}" destId="{4021FD2F-8C42-43FB-B0B3-8694CAD4FED7}" srcOrd="1" destOrd="0" presId="urn:microsoft.com/office/officeart/2008/layout/HorizontalMultiLevelHierarchy"/>
    <dgm:cxn modelId="{49516C98-D9FB-4650-98D2-0D9DA74CED54}" type="presParOf" srcId="{4021FD2F-8C42-43FB-B0B3-8694CAD4FED7}" destId="{9E6BB598-74E9-4B05-B797-F5889E89C3B1}" srcOrd="0" destOrd="0" presId="urn:microsoft.com/office/officeart/2008/layout/HorizontalMultiLevelHierarchy"/>
    <dgm:cxn modelId="{E3F7F483-AB35-4649-84EE-1F9B6B0A3401}" type="presParOf" srcId="{4021FD2F-8C42-43FB-B0B3-8694CAD4FED7}" destId="{6FAC933C-7FC4-47D1-BB07-EE2C534EEC05}" srcOrd="1" destOrd="0" presId="urn:microsoft.com/office/officeart/2008/layout/HorizontalMultiLevelHierarchy"/>
    <dgm:cxn modelId="{4749A1EC-0B17-4933-87F8-8BDCDAD8A804}" type="presParOf" srcId="{92437F1D-E5A9-4E4B-88EE-B564BFDE54FF}" destId="{C71B0103-21AC-4EE7-A2B3-9A064BF4A700}" srcOrd="4" destOrd="0" presId="urn:microsoft.com/office/officeart/2008/layout/HorizontalMultiLevelHierarchy"/>
    <dgm:cxn modelId="{E5D387B1-0091-46A1-B76E-6C003698768A}" type="presParOf" srcId="{C71B0103-21AC-4EE7-A2B3-9A064BF4A700}" destId="{7FAC8669-B0A0-480F-B607-4C2DD903D93E}" srcOrd="0" destOrd="0" presId="urn:microsoft.com/office/officeart/2008/layout/HorizontalMultiLevelHierarchy"/>
    <dgm:cxn modelId="{587ACA1D-843F-4297-9B24-A5CF00585691}" type="presParOf" srcId="{92437F1D-E5A9-4E4B-88EE-B564BFDE54FF}" destId="{FCE5C265-66F6-4776-8DEC-3E33CA5D593D}" srcOrd="5" destOrd="0" presId="urn:microsoft.com/office/officeart/2008/layout/HorizontalMultiLevelHierarchy"/>
    <dgm:cxn modelId="{2F494494-DE7C-4B45-A242-1A40052F0A3F}" type="presParOf" srcId="{FCE5C265-66F6-4776-8DEC-3E33CA5D593D}" destId="{15840B56-433B-45F3-AD5D-72CB1624E3D1}" srcOrd="0" destOrd="0" presId="urn:microsoft.com/office/officeart/2008/layout/HorizontalMultiLevelHierarchy"/>
    <dgm:cxn modelId="{E674E8BF-3D80-4A7F-85A2-8E9DEA5DDF80}" type="presParOf" srcId="{FCE5C265-66F6-4776-8DEC-3E33CA5D593D}" destId="{EAA6457D-9661-43CF-AF9C-3B0D42FAC643}" srcOrd="1" destOrd="0" presId="urn:microsoft.com/office/officeart/2008/layout/HorizontalMultiLevelHierarchy"/>
    <dgm:cxn modelId="{6C03DABD-8D2A-4BA9-AAB2-B485B2899682}" type="presParOf" srcId="{EAA6457D-9661-43CF-AF9C-3B0D42FAC643}" destId="{4D7D4988-61E8-4D24-8FEF-FFB3B33EF33B}" srcOrd="0" destOrd="0" presId="urn:microsoft.com/office/officeart/2008/layout/HorizontalMultiLevelHierarchy"/>
    <dgm:cxn modelId="{160C9E32-ED4E-4102-8CBA-84F0F107D450}" type="presParOf" srcId="{4D7D4988-61E8-4D24-8FEF-FFB3B33EF33B}" destId="{2A6F53B3-A791-4192-9D54-25865D419C25}" srcOrd="0" destOrd="0" presId="urn:microsoft.com/office/officeart/2008/layout/HorizontalMultiLevelHierarchy"/>
    <dgm:cxn modelId="{7C367705-1094-4A9D-9AB5-C8105F3FCF79}" type="presParOf" srcId="{EAA6457D-9661-43CF-AF9C-3B0D42FAC643}" destId="{E182CB28-EBA1-4335-85DF-7C94C8BCDA90}" srcOrd="1" destOrd="0" presId="urn:microsoft.com/office/officeart/2008/layout/HorizontalMultiLevelHierarchy"/>
    <dgm:cxn modelId="{6F7AC5C6-E8CE-469D-A2BC-2CF1FD1F82A4}" type="presParOf" srcId="{E182CB28-EBA1-4335-85DF-7C94C8BCDA90}" destId="{0561FD50-6DA0-48BF-9219-BA353F0C667E}" srcOrd="0" destOrd="0" presId="urn:microsoft.com/office/officeart/2008/layout/HorizontalMultiLevelHierarchy"/>
    <dgm:cxn modelId="{66B361D3-5DB4-4302-AD15-0FB8C2FC3993}" type="presParOf" srcId="{E182CB28-EBA1-4335-85DF-7C94C8BCDA90}" destId="{F02177EB-EDD3-40B8-A883-794FF7D1F3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050" b="1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764" custScaleY="100196" custLinFactNeighborX="-19826" custLinFactNeighborY="-101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271744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74B30368-45F9-4FD8-8254-3F24E02B7350}" type="presOf" srcId="{847AF115-97E3-4101-A63B-531A6096D8C4}" destId="{3F3C7227-3445-43C2-B1C2-D3E2E366DA15}" srcOrd="0" destOrd="0" presId="urn:microsoft.com/office/officeart/2008/layout/HorizontalMultiLevelHierarchy"/>
    <dgm:cxn modelId="{AE86E961-177F-496D-8CFE-247947F3DD63}" type="presOf" srcId="{2F5B235D-3C13-4C31-AF8E-7B0C6197432E}" destId="{ADA8148A-746C-40BB-A458-AA3FC1DA3C73}" srcOrd="1" destOrd="0" presId="urn:microsoft.com/office/officeart/2008/layout/HorizontalMultiLevelHierarchy"/>
    <dgm:cxn modelId="{31169EF4-3DA7-4EDC-BCE1-ABFB16F1222F}" type="presOf" srcId="{44316761-961A-41E2-A678-1BC74F6609D8}" destId="{BB37F095-8F70-428F-8577-A90248BEFCD5}" srcOrd="0" destOrd="0" presId="urn:microsoft.com/office/officeart/2008/layout/HorizontalMultiLevelHierarchy"/>
    <dgm:cxn modelId="{F44F22F4-648F-4649-827C-633EDEEBA979}" type="presOf" srcId="{2F5B235D-3C13-4C31-AF8E-7B0C6197432E}" destId="{86310E75-BFEB-476C-AD8D-A7F10B09DB59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6AFB8839-2C6E-4718-B759-47CE614863EB}" type="presOf" srcId="{95326858-D703-43F6-8EA7-6268E560FD53}" destId="{4AA63FEA-C7F6-4901-BD32-6EAEDD7DCAEE}" srcOrd="0" destOrd="0" presId="urn:microsoft.com/office/officeart/2008/layout/HorizontalMultiLevelHierarchy"/>
    <dgm:cxn modelId="{8EA31F86-FFC2-4D87-9B68-25B18C65A822}" type="presParOf" srcId="{BB37F095-8F70-428F-8577-A90248BEFCD5}" destId="{17ECCE8F-7ECC-44E4-91C5-9EFB13DB185C}" srcOrd="0" destOrd="0" presId="urn:microsoft.com/office/officeart/2008/layout/HorizontalMultiLevelHierarchy"/>
    <dgm:cxn modelId="{987739F2-A462-48D2-A02D-FC3A0452B6E2}" type="presParOf" srcId="{17ECCE8F-7ECC-44E4-91C5-9EFB13DB185C}" destId="{4AA63FEA-C7F6-4901-BD32-6EAEDD7DCAEE}" srcOrd="0" destOrd="0" presId="urn:microsoft.com/office/officeart/2008/layout/HorizontalMultiLevelHierarchy"/>
    <dgm:cxn modelId="{269DF23C-902B-40F2-BCC9-B0854E85753C}" type="presParOf" srcId="{17ECCE8F-7ECC-44E4-91C5-9EFB13DB185C}" destId="{92437F1D-E5A9-4E4B-88EE-B564BFDE54FF}" srcOrd="1" destOrd="0" presId="urn:microsoft.com/office/officeart/2008/layout/HorizontalMultiLevelHierarchy"/>
    <dgm:cxn modelId="{C49E604D-2A9B-42FB-9B43-69BC9DA98225}" type="presParOf" srcId="{92437F1D-E5A9-4E4B-88EE-B564BFDE54FF}" destId="{86310E75-BFEB-476C-AD8D-A7F10B09DB59}" srcOrd="0" destOrd="0" presId="urn:microsoft.com/office/officeart/2008/layout/HorizontalMultiLevelHierarchy"/>
    <dgm:cxn modelId="{1A2F8A4C-11AA-4C17-B6CE-16C7E0679067}" type="presParOf" srcId="{86310E75-BFEB-476C-AD8D-A7F10B09DB59}" destId="{ADA8148A-746C-40BB-A458-AA3FC1DA3C73}" srcOrd="0" destOrd="0" presId="urn:microsoft.com/office/officeart/2008/layout/HorizontalMultiLevelHierarchy"/>
    <dgm:cxn modelId="{32BA936B-C045-4D24-A5DF-60DE94D50CFD}" type="presParOf" srcId="{92437F1D-E5A9-4E4B-88EE-B564BFDE54FF}" destId="{80425E14-5857-4A48-81B7-B71262E0442E}" srcOrd="1" destOrd="0" presId="urn:microsoft.com/office/officeart/2008/layout/HorizontalMultiLevelHierarchy"/>
    <dgm:cxn modelId="{76448963-3F04-4379-BE16-5C1A5C117F7E}" type="presParOf" srcId="{80425E14-5857-4A48-81B7-B71262E0442E}" destId="{3F3C7227-3445-43C2-B1C2-D3E2E366DA15}" srcOrd="0" destOrd="0" presId="urn:microsoft.com/office/officeart/2008/layout/HorizontalMultiLevelHierarchy"/>
    <dgm:cxn modelId="{AA0C01FB-B86E-41BC-9E2C-F0D7C01FE91E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100" b="1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95395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9774" custScaleY="139815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39774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A8E05DA3-06EC-428A-B755-124D6D88C303}" type="presOf" srcId="{2F5B235D-3C13-4C31-AF8E-7B0C6197432E}" destId="{86310E75-BFEB-476C-AD8D-A7F10B09DB59}" srcOrd="0" destOrd="0" presId="urn:microsoft.com/office/officeart/2008/layout/HorizontalMultiLevelHierarchy"/>
    <dgm:cxn modelId="{8E6E30A3-7D80-4D46-B5E1-D6B7517E2584}" type="presOf" srcId="{44316761-961A-41E2-A678-1BC74F6609D8}" destId="{BB37F095-8F70-428F-8577-A90248BEFCD5}" srcOrd="0" destOrd="0" presId="urn:microsoft.com/office/officeart/2008/layout/HorizontalMultiLevelHierarchy"/>
    <dgm:cxn modelId="{676BBB8C-7AA9-41D5-881F-B5F4C210F463}" type="presOf" srcId="{40285DDE-7E67-4225-93DC-FBC8FA8AEA38}" destId="{B64A03C8-A4EC-4DD6-80A2-DA979104E33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22EC378B-93A7-4206-A5EA-741EF067A0F0}" type="presOf" srcId="{847AF115-97E3-4101-A63B-531A6096D8C4}" destId="{3F3C7227-3445-43C2-B1C2-D3E2E366DA15}" srcOrd="0" destOrd="0" presId="urn:microsoft.com/office/officeart/2008/layout/HorizontalMultiLevelHierarchy"/>
    <dgm:cxn modelId="{54D10DAB-7DFF-4FD4-8F5A-E960208C125F}" type="presOf" srcId="{2F5B235D-3C13-4C31-AF8E-7B0C6197432E}" destId="{ADA8148A-746C-40BB-A458-AA3FC1DA3C73}" srcOrd="1" destOrd="0" presId="urn:microsoft.com/office/officeart/2008/layout/HorizontalMultiLevelHierarchy"/>
    <dgm:cxn modelId="{10C1A0AA-BD4D-4693-809D-AEEA9AB38479}" type="presOf" srcId="{CF0FC657-C84A-48E3-804E-47344CF5BB12}" destId="{DF3286A2-C068-4A88-BF9D-4EF77F4FD53F}" srcOrd="0" destOrd="0" presId="urn:microsoft.com/office/officeart/2008/layout/HorizontalMultiLevelHierarchy"/>
    <dgm:cxn modelId="{A515AAC3-819B-409D-AE97-822B50938720}" type="presOf" srcId="{40285DDE-7E67-4225-93DC-FBC8FA8AEA38}" destId="{3E8F6EC4-00EF-4B6B-8017-062D992938B4}" srcOrd="1" destOrd="0" presId="urn:microsoft.com/office/officeart/2008/layout/HorizontalMultiLevelHierarchy"/>
    <dgm:cxn modelId="{065E9BDD-FAD7-4B87-81A5-6C14FC3C8D00}" type="presOf" srcId="{95326858-D703-43F6-8EA7-6268E560FD53}" destId="{4AA63FEA-C7F6-4901-BD32-6EAEDD7DCAEE}" srcOrd="0" destOrd="0" presId="urn:microsoft.com/office/officeart/2008/layout/HorizontalMultiLevelHierarchy"/>
    <dgm:cxn modelId="{E0956F60-9510-4CE6-8461-E738E5C3D55C}" type="presParOf" srcId="{BB37F095-8F70-428F-8577-A90248BEFCD5}" destId="{17ECCE8F-7ECC-44E4-91C5-9EFB13DB185C}" srcOrd="0" destOrd="0" presId="urn:microsoft.com/office/officeart/2008/layout/HorizontalMultiLevelHierarchy"/>
    <dgm:cxn modelId="{6A03E2CA-E4E8-4ED2-8F0A-312488E23A47}" type="presParOf" srcId="{17ECCE8F-7ECC-44E4-91C5-9EFB13DB185C}" destId="{4AA63FEA-C7F6-4901-BD32-6EAEDD7DCAEE}" srcOrd="0" destOrd="0" presId="urn:microsoft.com/office/officeart/2008/layout/HorizontalMultiLevelHierarchy"/>
    <dgm:cxn modelId="{7296FB01-BD73-446B-8826-497C29315A4F}" type="presParOf" srcId="{17ECCE8F-7ECC-44E4-91C5-9EFB13DB185C}" destId="{92437F1D-E5A9-4E4B-88EE-B564BFDE54FF}" srcOrd="1" destOrd="0" presId="urn:microsoft.com/office/officeart/2008/layout/HorizontalMultiLevelHierarchy"/>
    <dgm:cxn modelId="{14684C22-EB18-4528-AF8E-9FECE9D26996}" type="presParOf" srcId="{92437F1D-E5A9-4E4B-88EE-B564BFDE54FF}" destId="{86310E75-BFEB-476C-AD8D-A7F10B09DB59}" srcOrd="0" destOrd="0" presId="urn:microsoft.com/office/officeart/2008/layout/HorizontalMultiLevelHierarchy"/>
    <dgm:cxn modelId="{6A432230-C490-4546-997F-C7C92E88A1FD}" type="presParOf" srcId="{86310E75-BFEB-476C-AD8D-A7F10B09DB59}" destId="{ADA8148A-746C-40BB-A458-AA3FC1DA3C73}" srcOrd="0" destOrd="0" presId="urn:microsoft.com/office/officeart/2008/layout/HorizontalMultiLevelHierarchy"/>
    <dgm:cxn modelId="{4D580033-D50F-41DA-98AA-F26F3AF161B4}" type="presParOf" srcId="{92437F1D-E5A9-4E4B-88EE-B564BFDE54FF}" destId="{80425E14-5857-4A48-81B7-B71262E0442E}" srcOrd="1" destOrd="0" presId="urn:microsoft.com/office/officeart/2008/layout/HorizontalMultiLevelHierarchy"/>
    <dgm:cxn modelId="{2614B013-C55C-4CF6-B38B-26602520F3F7}" type="presParOf" srcId="{80425E14-5857-4A48-81B7-B71262E0442E}" destId="{3F3C7227-3445-43C2-B1C2-D3E2E366DA15}" srcOrd="0" destOrd="0" presId="urn:microsoft.com/office/officeart/2008/layout/HorizontalMultiLevelHierarchy"/>
    <dgm:cxn modelId="{C45D63B6-7402-4A0C-B24B-414BEF528F84}" type="presParOf" srcId="{80425E14-5857-4A48-81B7-B71262E0442E}" destId="{0D74D28C-1502-42F6-9348-E33887B0B19E}" srcOrd="1" destOrd="0" presId="urn:microsoft.com/office/officeart/2008/layout/HorizontalMultiLevelHierarchy"/>
    <dgm:cxn modelId="{C451CCC4-A47E-4FC7-A49E-B5013FB1265F}" type="presParOf" srcId="{92437F1D-E5A9-4E4B-88EE-B564BFDE54FF}" destId="{B64A03C8-A4EC-4DD6-80A2-DA979104E33E}" srcOrd="2" destOrd="0" presId="urn:microsoft.com/office/officeart/2008/layout/HorizontalMultiLevelHierarchy"/>
    <dgm:cxn modelId="{B4234D1F-7ED8-48CD-977F-E0FBE51F73BC}" type="presParOf" srcId="{B64A03C8-A4EC-4DD6-80A2-DA979104E33E}" destId="{3E8F6EC4-00EF-4B6B-8017-062D992938B4}" srcOrd="0" destOrd="0" presId="urn:microsoft.com/office/officeart/2008/layout/HorizontalMultiLevelHierarchy"/>
    <dgm:cxn modelId="{B9696B22-02CA-496F-99A5-78B94F7746F9}" type="presParOf" srcId="{92437F1D-E5A9-4E4B-88EE-B564BFDE54FF}" destId="{CFFCF581-6618-4657-97F4-C2F8575B607A}" srcOrd="3" destOrd="0" presId="urn:microsoft.com/office/officeart/2008/layout/HorizontalMultiLevelHierarchy"/>
    <dgm:cxn modelId="{D63934FF-260A-4A76-A482-FA1C5678019A}" type="presParOf" srcId="{CFFCF581-6618-4657-97F4-C2F8575B607A}" destId="{DF3286A2-C068-4A88-BF9D-4EF77F4FD53F}" srcOrd="0" destOrd="0" presId="urn:microsoft.com/office/officeart/2008/layout/HorizontalMultiLevelHierarchy"/>
    <dgm:cxn modelId="{73FEA1BF-54DB-4D7B-825B-1B88FDCC7681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94875" custScaleY="91021" custLinFactX="-9933" custLinFactNeighborX="-100000" custLinFactNeighborY="-107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88663" custScaleY="204364" custLinFactY="-18565" custLinFactNeighborX="616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88663" custScaleY="204364" custLinFactNeighborX="6609" custLinFactNeighborY="-535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E6F5D85C-155B-4694-ADF7-AB8D85C8938C}" type="presOf" srcId="{40285DDE-7E67-4225-93DC-FBC8FA8AEA38}" destId="{3E8F6EC4-00EF-4B6B-8017-062D992938B4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0A444DF8-4204-4240-B539-FD63ACB1404F}" type="presOf" srcId="{CF0FC657-C84A-48E3-804E-47344CF5BB12}" destId="{DF3286A2-C068-4A88-BF9D-4EF77F4FD53F}" srcOrd="0" destOrd="0" presId="urn:microsoft.com/office/officeart/2008/layout/HorizontalMultiLevelHierarchy"/>
    <dgm:cxn modelId="{181C894A-434A-40E4-B9EC-B574C6A2193F}" type="presOf" srcId="{40285DDE-7E67-4225-93DC-FBC8FA8AEA38}" destId="{B64A03C8-A4EC-4DD6-80A2-DA979104E33E}" srcOrd="0" destOrd="0" presId="urn:microsoft.com/office/officeart/2008/layout/HorizontalMultiLevelHierarchy"/>
    <dgm:cxn modelId="{867D31F8-EB06-4F4A-B459-E658A80F7E96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5A8F791D-214D-43A8-AA3E-7C9FA79CC2B4}" type="presOf" srcId="{2F5B235D-3C13-4C31-AF8E-7B0C6197432E}" destId="{86310E75-BFEB-476C-AD8D-A7F10B09DB59}" srcOrd="0" destOrd="0" presId="urn:microsoft.com/office/officeart/2008/layout/HorizontalMultiLevelHierarchy"/>
    <dgm:cxn modelId="{32076BD5-1E33-4880-BBD2-DAC42161F353}" type="presOf" srcId="{847AF115-97E3-4101-A63B-531A6096D8C4}" destId="{3F3C7227-3445-43C2-B1C2-D3E2E366DA15}" srcOrd="0" destOrd="0" presId="urn:microsoft.com/office/officeart/2008/layout/HorizontalMultiLevelHierarchy"/>
    <dgm:cxn modelId="{531AF8F6-D71E-492C-8CFD-1FC1C71A12CC}" type="presOf" srcId="{95326858-D703-43F6-8EA7-6268E560FD53}" destId="{4AA63FEA-C7F6-4901-BD32-6EAEDD7DCAEE}" srcOrd="0" destOrd="0" presId="urn:microsoft.com/office/officeart/2008/layout/HorizontalMultiLevelHierarchy"/>
    <dgm:cxn modelId="{461EE5FC-99AF-434C-AE6A-4FCF2B8C2D5A}" type="presOf" srcId="{44316761-961A-41E2-A678-1BC74F6609D8}" destId="{BB37F095-8F70-428F-8577-A90248BEFCD5}" srcOrd="0" destOrd="0" presId="urn:microsoft.com/office/officeart/2008/layout/HorizontalMultiLevelHierarchy"/>
    <dgm:cxn modelId="{7758ED57-7304-4149-8247-412E11A94EDA}" type="presParOf" srcId="{BB37F095-8F70-428F-8577-A90248BEFCD5}" destId="{17ECCE8F-7ECC-44E4-91C5-9EFB13DB185C}" srcOrd="0" destOrd="0" presId="urn:microsoft.com/office/officeart/2008/layout/HorizontalMultiLevelHierarchy"/>
    <dgm:cxn modelId="{C52AFE3B-025C-4DA3-9996-231D91E514B8}" type="presParOf" srcId="{17ECCE8F-7ECC-44E4-91C5-9EFB13DB185C}" destId="{4AA63FEA-C7F6-4901-BD32-6EAEDD7DCAEE}" srcOrd="0" destOrd="0" presId="urn:microsoft.com/office/officeart/2008/layout/HorizontalMultiLevelHierarchy"/>
    <dgm:cxn modelId="{B17B9FCA-8CF6-47CA-B5ED-D4F3818370AF}" type="presParOf" srcId="{17ECCE8F-7ECC-44E4-91C5-9EFB13DB185C}" destId="{92437F1D-E5A9-4E4B-88EE-B564BFDE54FF}" srcOrd="1" destOrd="0" presId="urn:microsoft.com/office/officeart/2008/layout/HorizontalMultiLevelHierarchy"/>
    <dgm:cxn modelId="{2215EEAF-878F-4573-AA15-FE81B3B31537}" type="presParOf" srcId="{92437F1D-E5A9-4E4B-88EE-B564BFDE54FF}" destId="{86310E75-BFEB-476C-AD8D-A7F10B09DB59}" srcOrd="0" destOrd="0" presId="urn:microsoft.com/office/officeart/2008/layout/HorizontalMultiLevelHierarchy"/>
    <dgm:cxn modelId="{5D02D9B2-3156-4228-AABD-96D4F00596EB}" type="presParOf" srcId="{86310E75-BFEB-476C-AD8D-A7F10B09DB59}" destId="{ADA8148A-746C-40BB-A458-AA3FC1DA3C73}" srcOrd="0" destOrd="0" presId="urn:microsoft.com/office/officeart/2008/layout/HorizontalMultiLevelHierarchy"/>
    <dgm:cxn modelId="{4B0DF25D-9502-4407-803E-52175756FF31}" type="presParOf" srcId="{92437F1D-E5A9-4E4B-88EE-B564BFDE54FF}" destId="{80425E14-5857-4A48-81B7-B71262E0442E}" srcOrd="1" destOrd="0" presId="urn:microsoft.com/office/officeart/2008/layout/HorizontalMultiLevelHierarchy"/>
    <dgm:cxn modelId="{DD46F108-D783-43CE-AEF4-C02AF1FF6798}" type="presParOf" srcId="{80425E14-5857-4A48-81B7-B71262E0442E}" destId="{3F3C7227-3445-43C2-B1C2-D3E2E366DA15}" srcOrd="0" destOrd="0" presId="urn:microsoft.com/office/officeart/2008/layout/HorizontalMultiLevelHierarchy"/>
    <dgm:cxn modelId="{27A70BDC-1BB0-413F-A00A-7E1B9C138071}" type="presParOf" srcId="{80425E14-5857-4A48-81B7-B71262E0442E}" destId="{0D74D28C-1502-42F6-9348-E33887B0B19E}" srcOrd="1" destOrd="0" presId="urn:microsoft.com/office/officeart/2008/layout/HorizontalMultiLevelHierarchy"/>
    <dgm:cxn modelId="{59FAF084-3E7E-4C7E-B2BF-1BF5D747B20E}" type="presParOf" srcId="{92437F1D-E5A9-4E4B-88EE-B564BFDE54FF}" destId="{B64A03C8-A4EC-4DD6-80A2-DA979104E33E}" srcOrd="2" destOrd="0" presId="urn:microsoft.com/office/officeart/2008/layout/HorizontalMultiLevelHierarchy"/>
    <dgm:cxn modelId="{EBE8F9B7-D915-4A4F-A1D7-BD591B60EA80}" type="presParOf" srcId="{B64A03C8-A4EC-4DD6-80A2-DA979104E33E}" destId="{3E8F6EC4-00EF-4B6B-8017-062D992938B4}" srcOrd="0" destOrd="0" presId="urn:microsoft.com/office/officeart/2008/layout/HorizontalMultiLevelHierarchy"/>
    <dgm:cxn modelId="{19281E4A-51C8-427C-908B-7E19F29E64F8}" type="presParOf" srcId="{92437F1D-E5A9-4E4B-88EE-B564BFDE54FF}" destId="{CFFCF581-6618-4657-97F4-C2F8575B607A}" srcOrd="3" destOrd="0" presId="urn:microsoft.com/office/officeart/2008/layout/HorizontalMultiLevelHierarchy"/>
    <dgm:cxn modelId="{3BCD8F36-AD03-4FA2-9D1E-E2494FD7DBA5}" type="presParOf" srcId="{CFFCF581-6618-4657-97F4-C2F8575B607A}" destId="{DF3286A2-C068-4A88-BF9D-4EF77F4FD53F}" srcOrd="0" destOrd="0" presId="urn:microsoft.com/office/officeart/2008/layout/HorizontalMultiLevelHierarchy"/>
    <dgm:cxn modelId="{0AA2B537-5D49-4881-8756-71BBC6756474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66757" custScaleY="98623" custLinFactNeighborX="-64027" custLinFactNeighborY="-27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91688" custScaleY="173987" custLinFactNeighborX="22992" custLinFactNeighborY="-173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91688" custScaleY="144989" custLinFactNeighborX="23433" custLinFactNeighborY="-134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D07EC6DF-C733-4FBB-96CC-9743E60C7DDA}" type="presOf" srcId="{2F5B235D-3C13-4C31-AF8E-7B0C6197432E}" destId="{ADA8148A-746C-40BB-A458-AA3FC1DA3C73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62D27869-5A23-44FD-BD82-12B88D7E8DA8}" type="presOf" srcId="{CF0FC657-C84A-48E3-804E-47344CF5BB12}" destId="{DF3286A2-C068-4A88-BF9D-4EF77F4FD53F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08E81CB4-5F17-4BD6-9236-3958A932F04A}" type="presOf" srcId="{40285DDE-7E67-4225-93DC-FBC8FA8AEA38}" destId="{3E8F6EC4-00EF-4B6B-8017-062D992938B4}" srcOrd="1" destOrd="0" presId="urn:microsoft.com/office/officeart/2008/layout/HorizontalMultiLevelHierarchy"/>
    <dgm:cxn modelId="{6B278B82-07BB-4FEB-B789-599904F5DB0A}" type="presOf" srcId="{44316761-961A-41E2-A678-1BC74F6609D8}" destId="{BB37F095-8F70-428F-8577-A90248BEFCD5}" srcOrd="0" destOrd="0" presId="urn:microsoft.com/office/officeart/2008/layout/HorizontalMultiLevelHierarchy"/>
    <dgm:cxn modelId="{CEA1C675-0A26-49D0-9431-0791135AE741}" type="presOf" srcId="{95326858-D703-43F6-8EA7-6268E560FD53}" destId="{4AA63FEA-C7F6-4901-BD32-6EAEDD7DCAEE}" srcOrd="0" destOrd="0" presId="urn:microsoft.com/office/officeart/2008/layout/HorizontalMultiLevelHierarchy"/>
    <dgm:cxn modelId="{F432FD28-3564-4066-A339-B96BF2308894}" type="presOf" srcId="{40285DDE-7E67-4225-93DC-FBC8FA8AEA38}" destId="{B64A03C8-A4EC-4DD6-80A2-DA979104E33E}" srcOrd="0" destOrd="0" presId="urn:microsoft.com/office/officeart/2008/layout/HorizontalMultiLevelHierarchy"/>
    <dgm:cxn modelId="{B09ABA26-C4A8-492A-A9EE-19A4157E6B95}" type="presOf" srcId="{847AF115-97E3-4101-A63B-531A6096D8C4}" destId="{3F3C7227-3445-43C2-B1C2-D3E2E366DA15}" srcOrd="0" destOrd="0" presId="urn:microsoft.com/office/officeart/2008/layout/HorizontalMultiLevelHierarchy"/>
    <dgm:cxn modelId="{43FA1483-2DB5-4998-9112-06BBA5818118}" type="presOf" srcId="{2F5B235D-3C13-4C31-AF8E-7B0C6197432E}" destId="{86310E75-BFEB-476C-AD8D-A7F10B09DB59}" srcOrd="0" destOrd="0" presId="urn:microsoft.com/office/officeart/2008/layout/HorizontalMultiLevelHierarchy"/>
    <dgm:cxn modelId="{072A15B7-0A75-4727-A39A-AD87A79404C2}" type="presParOf" srcId="{BB37F095-8F70-428F-8577-A90248BEFCD5}" destId="{17ECCE8F-7ECC-44E4-91C5-9EFB13DB185C}" srcOrd="0" destOrd="0" presId="urn:microsoft.com/office/officeart/2008/layout/HorizontalMultiLevelHierarchy"/>
    <dgm:cxn modelId="{6D88594D-88D6-49E3-A846-9F012A3ECE15}" type="presParOf" srcId="{17ECCE8F-7ECC-44E4-91C5-9EFB13DB185C}" destId="{4AA63FEA-C7F6-4901-BD32-6EAEDD7DCAEE}" srcOrd="0" destOrd="0" presId="urn:microsoft.com/office/officeart/2008/layout/HorizontalMultiLevelHierarchy"/>
    <dgm:cxn modelId="{0355BACA-4550-42D0-9935-C791318C8DC9}" type="presParOf" srcId="{17ECCE8F-7ECC-44E4-91C5-9EFB13DB185C}" destId="{92437F1D-E5A9-4E4B-88EE-B564BFDE54FF}" srcOrd="1" destOrd="0" presId="urn:microsoft.com/office/officeart/2008/layout/HorizontalMultiLevelHierarchy"/>
    <dgm:cxn modelId="{B41605AD-7AAD-42C0-8B1F-181744904EEA}" type="presParOf" srcId="{92437F1D-E5A9-4E4B-88EE-B564BFDE54FF}" destId="{86310E75-BFEB-476C-AD8D-A7F10B09DB59}" srcOrd="0" destOrd="0" presId="urn:microsoft.com/office/officeart/2008/layout/HorizontalMultiLevelHierarchy"/>
    <dgm:cxn modelId="{15595230-E468-45AB-84B2-E2D18778CB1E}" type="presParOf" srcId="{86310E75-BFEB-476C-AD8D-A7F10B09DB59}" destId="{ADA8148A-746C-40BB-A458-AA3FC1DA3C73}" srcOrd="0" destOrd="0" presId="urn:microsoft.com/office/officeart/2008/layout/HorizontalMultiLevelHierarchy"/>
    <dgm:cxn modelId="{DF47D97C-7AD0-489C-B245-4276B988FC5F}" type="presParOf" srcId="{92437F1D-E5A9-4E4B-88EE-B564BFDE54FF}" destId="{80425E14-5857-4A48-81B7-B71262E0442E}" srcOrd="1" destOrd="0" presId="urn:microsoft.com/office/officeart/2008/layout/HorizontalMultiLevelHierarchy"/>
    <dgm:cxn modelId="{7ED00094-3495-4422-93F1-A52F5062A341}" type="presParOf" srcId="{80425E14-5857-4A48-81B7-B71262E0442E}" destId="{3F3C7227-3445-43C2-B1C2-D3E2E366DA15}" srcOrd="0" destOrd="0" presId="urn:microsoft.com/office/officeart/2008/layout/HorizontalMultiLevelHierarchy"/>
    <dgm:cxn modelId="{DB937689-4ED0-4815-83C4-9BAFD0FF16D7}" type="presParOf" srcId="{80425E14-5857-4A48-81B7-B71262E0442E}" destId="{0D74D28C-1502-42F6-9348-E33887B0B19E}" srcOrd="1" destOrd="0" presId="urn:microsoft.com/office/officeart/2008/layout/HorizontalMultiLevelHierarchy"/>
    <dgm:cxn modelId="{8E00ED88-FD9A-4159-B010-0A6753596881}" type="presParOf" srcId="{92437F1D-E5A9-4E4B-88EE-B564BFDE54FF}" destId="{B64A03C8-A4EC-4DD6-80A2-DA979104E33E}" srcOrd="2" destOrd="0" presId="urn:microsoft.com/office/officeart/2008/layout/HorizontalMultiLevelHierarchy"/>
    <dgm:cxn modelId="{B778003E-4434-47C5-AC69-EAA4E93C82ED}" type="presParOf" srcId="{B64A03C8-A4EC-4DD6-80A2-DA979104E33E}" destId="{3E8F6EC4-00EF-4B6B-8017-062D992938B4}" srcOrd="0" destOrd="0" presId="urn:microsoft.com/office/officeart/2008/layout/HorizontalMultiLevelHierarchy"/>
    <dgm:cxn modelId="{DCA335D7-A775-4C7E-B0D1-500F37BC1789}" type="presParOf" srcId="{92437F1D-E5A9-4E4B-88EE-B564BFDE54FF}" destId="{CFFCF581-6618-4657-97F4-C2F8575B607A}" srcOrd="3" destOrd="0" presId="urn:microsoft.com/office/officeart/2008/layout/HorizontalMultiLevelHierarchy"/>
    <dgm:cxn modelId="{7C9A5ED2-12FF-462A-B57B-A1BC313F29DB}" type="presParOf" srcId="{CFFCF581-6618-4657-97F4-C2F8575B607A}" destId="{DF3286A2-C068-4A88-BF9D-4EF77F4FD53F}" srcOrd="0" destOrd="0" presId="urn:microsoft.com/office/officeart/2008/layout/HorizontalMultiLevelHierarchy"/>
    <dgm:cxn modelId="{80C17ED7-3088-4C94-A508-43990D0818A9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F1432720-B282-4C6C-9656-B82DF13597D0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gm:t>
    </dgm:pt>
    <dgm:pt modelId="{E03E9760-CE8C-43DD-BD9F-A405033699DB}" type="parTrans" cxnId="{DCE5D34D-FAB3-468F-A55A-CEC422EAEE6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8AB6D57-E72C-4009-9116-D8CB3629CC13}" type="sibTrans" cxnId="{DCE5D34D-FAB3-468F-A55A-CEC422EAEE64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3061" custScaleY="69545" custLinFactNeighborX="12455" custLinFactNeighborY="-2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4" custScaleX="127238" custScaleY="75880" custLinFactNeighborX="16800" custLinFactNeighborY="17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4" custScaleX="127238" custScaleY="75880" custLinFactNeighborX="16933" custLinFactNeighborY="72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4" custScaleX="127238" custScaleY="75880" custLinFactNeighborX="16603" custLinFactNeighborY="-12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  <dgm:pt modelId="{39E08AE1-C69E-4D5F-A141-69AAD4EA7661}" type="pres">
      <dgm:prSet presAssocID="{E03E9760-CE8C-43DD-BD9F-A405033699D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A8E9C0E3-6910-440F-BE02-128A87643934}" type="pres">
      <dgm:prSet presAssocID="{E03E9760-CE8C-43DD-BD9F-A405033699D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AC7BB81E-B4C9-40F2-B073-6B3BB5BDF193}" type="pres">
      <dgm:prSet presAssocID="{F1432720-B282-4C6C-9656-B82DF13597D0}" presName="root2" presStyleCnt="0"/>
      <dgm:spPr/>
    </dgm:pt>
    <dgm:pt modelId="{78E57068-FCBD-4166-970B-1FADF66ED37E}" type="pres">
      <dgm:prSet presAssocID="{F1432720-B282-4C6C-9656-B82DF13597D0}" presName="LevelTwoTextNode" presStyleLbl="node2" presStyleIdx="3" presStyleCnt="4" custScaleX="127238" custScaleY="66395" custLinFactNeighborX="16242" custLinFactNeighborY="-95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F1DAE11-8EC4-44AB-A637-A9305775DA8C}" type="pres">
      <dgm:prSet presAssocID="{F1432720-B282-4C6C-9656-B82DF13597D0}" presName="level3hierChild" presStyleCnt="0"/>
      <dgm:spPr/>
    </dgm:pt>
  </dgm:ptLst>
  <dgm:cxnLst>
    <dgm:cxn modelId="{B1F7451B-7920-4E7D-B6FB-46702A023201}" type="presOf" srcId="{E03E9760-CE8C-43DD-BD9F-A405033699DB}" destId="{39E08AE1-C69E-4D5F-A141-69AAD4EA7661}" srcOrd="0" destOrd="0" presId="urn:microsoft.com/office/officeart/2008/layout/HorizontalMultiLevelHierarchy"/>
    <dgm:cxn modelId="{94948055-B1DB-4BA6-8838-C37EDA7E0A16}" type="presOf" srcId="{2F5B235D-3C13-4C31-AF8E-7B0C6197432E}" destId="{ADA8148A-746C-40BB-A458-AA3FC1DA3C73}" srcOrd="1" destOrd="0" presId="urn:microsoft.com/office/officeart/2008/layout/HorizontalMultiLevelHierarchy"/>
    <dgm:cxn modelId="{F96DA669-F4B4-4308-8D4A-FC78CEBC8D20}" type="presOf" srcId="{29E765D4-9A3F-48FD-BCC0-FCB00819E337}" destId="{70E2AD0C-63B5-4179-8A1B-BD193569B1F0}" srcOrd="0" destOrd="0" presId="urn:microsoft.com/office/officeart/2008/layout/HorizontalMultiLevelHierarchy"/>
    <dgm:cxn modelId="{6CF6EE51-0E53-411E-9647-726993A00D51}" type="presOf" srcId="{CF0FC657-C84A-48E3-804E-47344CF5BB12}" destId="{DF3286A2-C068-4A88-BF9D-4EF77F4FD53F}" srcOrd="0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A16E716A-830A-4E9A-A060-17FA45FA76D5}" type="presOf" srcId="{95326858-D703-43F6-8EA7-6268E560FD53}" destId="{4AA63FEA-C7F6-4901-BD32-6EAEDD7DCAEE}" srcOrd="0" destOrd="0" presId="urn:microsoft.com/office/officeart/2008/layout/HorizontalMultiLevelHierarchy"/>
    <dgm:cxn modelId="{58A92D48-D59F-4483-A6FC-48880E560BCA}" type="presOf" srcId="{4A0B1D83-65BF-411E-B349-0981257837D8}" destId="{6D252BFA-0D34-46C8-8F35-1FD33A925B7A}" srcOrd="0" destOrd="0" presId="urn:microsoft.com/office/officeart/2008/layout/HorizontalMultiLevelHierarchy"/>
    <dgm:cxn modelId="{6C83D878-5AF7-40D0-98C1-0CB2E2654613}" type="presOf" srcId="{29E765D4-9A3F-48FD-BCC0-FCB00819E337}" destId="{F6EC9A93-8770-4557-8B6E-7739BF010C8F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6F1E5B45-1691-44BF-A6BA-38B37F2FCE23}" type="presOf" srcId="{847AF115-97E3-4101-A63B-531A6096D8C4}" destId="{3F3C7227-3445-43C2-B1C2-D3E2E366DA15}" srcOrd="0" destOrd="0" presId="urn:microsoft.com/office/officeart/2008/layout/HorizontalMultiLevelHierarchy"/>
    <dgm:cxn modelId="{BC1C1544-A37B-4289-944D-9292CE19F915}" type="presOf" srcId="{40285DDE-7E67-4225-93DC-FBC8FA8AEA38}" destId="{3E8F6EC4-00EF-4B6B-8017-062D992938B4}" srcOrd="1" destOrd="0" presId="urn:microsoft.com/office/officeart/2008/layout/HorizontalMultiLevelHierarchy"/>
    <dgm:cxn modelId="{1B64F27C-065B-4D67-8A77-67DCEDE81008}" type="presOf" srcId="{F1432720-B282-4C6C-9656-B82DF13597D0}" destId="{78E57068-FCBD-4166-970B-1FADF66ED37E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421332DA-03BB-45C6-AB76-EDC33B40C327}" type="presOf" srcId="{E03E9760-CE8C-43DD-BD9F-A405033699DB}" destId="{A8E9C0E3-6910-440F-BE02-128A87643934}" srcOrd="1" destOrd="0" presId="urn:microsoft.com/office/officeart/2008/layout/HorizontalMultiLevelHierarchy"/>
    <dgm:cxn modelId="{728800DF-63EC-45D0-A9A5-98FDE44317D9}" type="presOf" srcId="{44316761-961A-41E2-A678-1BC74F6609D8}" destId="{BB37F095-8F70-428F-8577-A90248BEFCD5}" srcOrd="0" destOrd="0" presId="urn:microsoft.com/office/officeart/2008/layout/HorizontalMultiLevelHierarchy"/>
    <dgm:cxn modelId="{DCE5D34D-FAB3-468F-A55A-CEC422EAEE64}" srcId="{95326858-D703-43F6-8EA7-6268E560FD53}" destId="{F1432720-B282-4C6C-9656-B82DF13597D0}" srcOrd="3" destOrd="0" parTransId="{E03E9760-CE8C-43DD-BD9F-A405033699DB}" sibTransId="{08AB6D57-E72C-4009-9116-D8CB3629CC13}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8B754E34-07A7-46E7-BA34-2285D3FB8469}" type="presOf" srcId="{2F5B235D-3C13-4C31-AF8E-7B0C6197432E}" destId="{86310E75-BFEB-476C-AD8D-A7F10B09DB59}" srcOrd="0" destOrd="0" presId="urn:microsoft.com/office/officeart/2008/layout/HorizontalMultiLevelHierarchy"/>
    <dgm:cxn modelId="{48531535-D76F-4B51-9C98-00FB8A985D2D}" type="presOf" srcId="{40285DDE-7E67-4225-93DC-FBC8FA8AEA38}" destId="{B64A03C8-A4EC-4DD6-80A2-DA979104E33E}" srcOrd="0" destOrd="0" presId="urn:microsoft.com/office/officeart/2008/layout/HorizontalMultiLevelHierarchy"/>
    <dgm:cxn modelId="{E1B4BEC0-ED22-496A-9F08-86DC471265D7}" type="presParOf" srcId="{BB37F095-8F70-428F-8577-A90248BEFCD5}" destId="{17ECCE8F-7ECC-44E4-91C5-9EFB13DB185C}" srcOrd="0" destOrd="0" presId="urn:microsoft.com/office/officeart/2008/layout/HorizontalMultiLevelHierarchy"/>
    <dgm:cxn modelId="{758F0110-D7F4-4224-A102-1A9910BBCAA8}" type="presParOf" srcId="{17ECCE8F-7ECC-44E4-91C5-9EFB13DB185C}" destId="{4AA63FEA-C7F6-4901-BD32-6EAEDD7DCAEE}" srcOrd="0" destOrd="0" presId="urn:microsoft.com/office/officeart/2008/layout/HorizontalMultiLevelHierarchy"/>
    <dgm:cxn modelId="{449351D2-2CBC-432D-8373-7706A10A5778}" type="presParOf" srcId="{17ECCE8F-7ECC-44E4-91C5-9EFB13DB185C}" destId="{92437F1D-E5A9-4E4B-88EE-B564BFDE54FF}" srcOrd="1" destOrd="0" presId="urn:microsoft.com/office/officeart/2008/layout/HorizontalMultiLevelHierarchy"/>
    <dgm:cxn modelId="{39171EE5-354F-4128-B46D-514D3F99EB39}" type="presParOf" srcId="{92437F1D-E5A9-4E4B-88EE-B564BFDE54FF}" destId="{86310E75-BFEB-476C-AD8D-A7F10B09DB59}" srcOrd="0" destOrd="0" presId="urn:microsoft.com/office/officeart/2008/layout/HorizontalMultiLevelHierarchy"/>
    <dgm:cxn modelId="{4034AC6C-8894-40D0-AF1F-E17498F7A41B}" type="presParOf" srcId="{86310E75-BFEB-476C-AD8D-A7F10B09DB59}" destId="{ADA8148A-746C-40BB-A458-AA3FC1DA3C73}" srcOrd="0" destOrd="0" presId="urn:microsoft.com/office/officeart/2008/layout/HorizontalMultiLevelHierarchy"/>
    <dgm:cxn modelId="{C719675A-62A4-4FC9-9B3E-A25BAA50ABB1}" type="presParOf" srcId="{92437F1D-E5A9-4E4B-88EE-B564BFDE54FF}" destId="{80425E14-5857-4A48-81B7-B71262E0442E}" srcOrd="1" destOrd="0" presId="urn:microsoft.com/office/officeart/2008/layout/HorizontalMultiLevelHierarchy"/>
    <dgm:cxn modelId="{990FFC81-9CC4-4D6D-9148-3122A0AC6250}" type="presParOf" srcId="{80425E14-5857-4A48-81B7-B71262E0442E}" destId="{3F3C7227-3445-43C2-B1C2-D3E2E366DA15}" srcOrd="0" destOrd="0" presId="urn:microsoft.com/office/officeart/2008/layout/HorizontalMultiLevelHierarchy"/>
    <dgm:cxn modelId="{E16AA437-A88F-4524-A8A6-677DAFAFCB14}" type="presParOf" srcId="{80425E14-5857-4A48-81B7-B71262E0442E}" destId="{0D74D28C-1502-42F6-9348-E33887B0B19E}" srcOrd="1" destOrd="0" presId="urn:microsoft.com/office/officeart/2008/layout/HorizontalMultiLevelHierarchy"/>
    <dgm:cxn modelId="{A724FA9F-6943-4BC1-92A8-F38BD7663B1C}" type="presParOf" srcId="{92437F1D-E5A9-4E4B-88EE-B564BFDE54FF}" destId="{B64A03C8-A4EC-4DD6-80A2-DA979104E33E}" srcOrd="2" destOrd="0" presId="urn:microsoft.com/office/officeart/2008/layout/HorizontalMultiLevelHierarchy"/>
    <dgm:cxn modelId="{D0456796-8075-4F4B-B959-B5CCB9802D9A}" type="presParOf" srcId="{B64A03C8-A4EC-4DD6-80A2-DA979104E33E}" destId="{3E8F6EC4-00EF-4B6B-8017-062D992938B4}" srcOrd="0" destOrd="0" presId="urn:microsoft.com/office/officeart/2008/layout/HorizontalMultiLevelHierarchy"/>
    <dgm:cxn modelId="{E60BEA77-9D80-4801-866B-15028561BB02}" type="presParOf" srcId="{92437F1D-E5A9-4E4B-88EE-B564BFDE54FF}" destId="{CFFCF581-6618-4657-97F4-C2F8575B607A}" srcOrd="3" destOrd="0" presId="urn:microsoft.com/office/officeart/2008/layout/HorizontalMultiLevelHierarchy"/>
    <dgm:cxn modelId="{494722A4-7AA5-46DA-98FF-370B4C63A83E}" type="presParOf" srcId="{CFFCF581-6618-4657-97F4-C2F8575B607A}" destId="{DF3286A2-C068-4A88-BF9D-4EF77F4FD53F}" srcOrd="0" destOrd="0" presId="urn:microsoft.com/office/officeart/2008/layout/HorizontalMultiLevelHierarchy"/>
    <dgm:cxn modelId="{FED00F3E-3C3B-4DCC-A5CB-9C920C435936}" type="presParOf" srcId="{CFFCF581-6618-4657-97F4-C2F8575B607A}" destId="{AA12D4C6-2C7C-4B57-BAE2-2309150EAC24}" srcOrd="1" destOrd="0" presId="urn:microsoft.com/office/officeart/2008/layout/HorizontalMultiLevelHierarchy"/>
    <dgm:cxn modelId="{CD7E5CAF-7332-4892-B974-4BAEE0874432}" type="presParOf" srcId="{92437F1D-E5A9-4E4B-88EE-B564BFDE54FF}" destId="{70E2AD0C-63B5-4179-8A1B-BD193569B1F0}" srcOrd="4" destOrd="0" presId="urn:microsoft.com/office/officeart/2008/layout/HorizontalMultiLevelHierarchy"/>
    <dgm:cxn modelId="{2A83604B-751C-4D05-8752-A014B12E2D20}" type="presParOf" srcId="{70E2AD0C-63B5-4179-8A1B-BD193569B1F0}" destId="{F6EC9A93-8770-4557-8B6E-7739BF010C8F}" srcOrd="0" destOrd="0" presId="urn:microsoft.com/office/officeart/2008/layout/HorizontalMultiLevelHierarchy"/>
    <dgm:cxn modelId="{0E8AC33A-291C-446D-ADDA-F3DA021CB54E}" type="presParOf" srcId="{92437F1D-E5A9-4E4B-88EE-B564BFDE54FF}" destId="{F72C9C60-B4CA-4656-B1FA-DAD799E917F3}" srcOrd="5" destOrd="0" presId="urn:microsoft.com/office/officeart/2008/layout/HorizontalMultiLevelHierarchy"/>
    <dgm:cxn modelId="{875C0F89-6B54-4121-A393-7FB94F8F6012}" type="presParOf" srcId="{F72C9C60-B4CA-4656-B1FA-DAD799E917F3}" destId="{6D252BFA-0D34-46C8-8F35-1FD33A925B7A}" srcOrd="0" destOrd="0" presId="urn:microsoft.com/office/officeart/2008/layout/HorizontalMultiLevelHierarchy"/>
    <dgm:cxn modelId="{D34596DF-6481-49E5-AEFA-037D78BEC77D}" type="presParOf" srcId="{F72C9C60-B4CA-4656-B1FA-DAD799E917F3}" destId="{50BC44ED-3D0E-4046-A6D2-4C451F443E25}" srcOrd="1" destOrd="0" presId="urn:microsoft.com/office/officeart/2008/layout/HorizontalMultiLevelHierarchy"/>
    <dgm:cxn modelId="{9E70D7A1-3BF9-4705-9275-2B1FDC0AB509}" type="presParOf" srcId="{92437F1D-E5A9-4E4B-88EE-B564BFDE54FF}" destId="{39E08AE1-C69E-4D5F-A141-69AAD4EA7661}" srcOrd="6" destOrd="0" presId="urn:microsoft.com/office/officeart/2008/layout/HorizontalMultiLevelHierarchy"/>
    <dgm:cxn modelId="{821B2A9C-65B8-4E55-96B3-2FD8DE0869F2}" type="presParOf" srcId="{39E08AE1-C69E-4D5F-A141-69AAD4EA7661}" destId="{A8E9C0E3-6910-440F-BE02-128A87643934}" srcOrd="0" destOrd="0" presId="urn:microsoft.com/office/officeart/2008/layout/HorizontalMultiLevelHierarchy"/>
    <dgm:cxn modelId="{F86CC806-CA30-4E03-963F-E11FBE188F8B}" type="presParOf" srcId="{92437F1D-E5A9-4E4B-88EE-B564BFDE54FF}" destId="{AC7BB81E-B4C9-40F2-B073-6B3BB5BDF193}" srcOrd="7" destOrd="0" presId="urn:microsoft.com/office/officeart/2008/layout/HorizontalMultiLevelHierarchy"/>
    <dgm:cxn modelId="{EE42796A-7FD9-4AFB-BBEE-BF27F49ACFB1}" type="presParOf" srcId="{AC7BB81E-B4C9-40F2-B073-6B3BB5BDF193}" destId="{78E57068-FCBD-4166-970B-1FADF66ED37E}" srcOrd="0" destOrd="0" presId="urn:microsoft.com/office/officeart/2008/layout/HorizontalMultiLevelHierarchy"/>
    <dgm:cxn modelId="{AF4C3DB4-71E8-4226-93A2-FFD8A64B72BD}" type="presParOf" srcId="{AC7BB81E-B4C9-40F2-B073-6B3BB5BDF193}" destId="{9F1DAE11-8EC4-44AB-A637-A9305775D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rgbClr val="002060"/>
              </a:solidFill>
              <a:latin typeface="+mn-lt"/>
              <a:cs typeface="Arial" pitchFamily="34" charset="0"/>
            </a:rPr>
            <a:t>A3 AM</a:t>
          </a:r>
          <a:r>
            <a:rPr lang="fr-FR" sz="1200" b="1" dirty="0">
              <a:solidFill>
                <a:srgbClr val="002060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rgbClr val="002060"/>
              </a:solidFill>
              <a:latin typeface="+mn-lt"/>
              <a:cs typeface="Arial" pitchFamily="34" charset="0"/>
            </a:rPr>
            <a:t>LIORATION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des solutions d'amélioration, assurer le suivi des travaux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8666" custScaleY="100196" custLinFactNeighborX="-29618" custLinFactNeighborY="-92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66309" custScaleY="157229" custLinFactNeighborX="36652" custLinFactNeighborY="-420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66309" custScaleY="204364" custLinFactNeighborX="37093" custLinFactNeighborY="-255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70DBF839-25E6-4E4E-87D5-3F0D3125E5E8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D4934F66-6FB7-4BF4-957D-4C35EE822237}" type="presOf" srcId="{2F5B235D-3C13-4C31-AF8E-7B0C6197432E}" destId="{ADA8148A-746C-40BB-A458-AA3FC1DA3C73}" srcOrd="1" destOrd="0" presId="urn:microsoft.com/office/officeart/2008/layout/HorizontalMultiLevelHierarchy"/>
    <dgm:cxn modelId="{A388273A-D2B9-4CCB-9556-B3ECB06DD9B6}" type="presOf" srcId="{44316761-961A-41E2-A678-1BC74F6609D8}" destId="{BB37F095-8F70-428F-8577-A90248BEFCD5}" srcOrd="0" destOrd="0" presId="urn:microsoft.com/office/officeart/2008/layout/HorizontalMultiLevelHierarchy"/>
    <dgm:cxn modelId="{DB4A8EE2-C7D4-429D-B29E-B051DA73DF31}" type="presOf" srcId="{847AF115-97E3-4101-A63B-531A6096D8C4}" destId="{3F3C7227-3445-43C2-B1C2-D3E2E366DA1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30351233-08B9-4426-9A91-850A567024D7}" type="presOf" srcId="{CF0FC657-C84A-48E3-804E-47344CF5BB12}" destId="{DF3286A2-C068-4A88-BF9D-4EF77F4FD53F}" srcOrd="0" destOrd="0" presId="urn:microsoft.com/office/officeart/2008/layout/HorizontalMultiLevelHierarchy"/>
    <dgm:cxn modelId="{FFDCAC42-F608-45CE-ADFD-782A2739985D}" type="presOf" srcId="{40285DDE-7E67-4225-93DC-FBC8FA8AEA38}" destId="{3E8F6EC4-00EF-4B6B-8017-062D992938B4}" srcOrd="1" destOrd="0" presId="urn:microsoft.com/office/officeart/2008/layout/HorizontalMultiLevelHierarchy"/>
    <dgm:cxn modelId="{7A745B92-13E0-4648-92C6-FCDD23E92B09}" type="presOf" srcId="{2F5B235D-3C13-4C31-AF8E-7B0C6197432E}" destId="{86310E75-BFEB-476C-AD8D-A7F10B09DB59}" srcOrd="0" destOrd="0" presId="urn:microsoft.com/office/officeart/2008/layout/HorizontalMultiLevelHierarchy"/>
    <dgm:cxn modelId="{1C5DEA2F-2D1D-4F9B-9082-EFA24DFBF4BE}" type="presOf" srcId="{40285DDE-7E67-4225-93DC-FBC8FA8AEA38}" destId="{B64A03C8-A4EC-4DD6-80A2-DA979104E33E}" srcOrd="0" destOrd="0" presId="urn:microsoft.com/office/officeart/2008/layout/HorizontalMultiLevelHierarchy"/>
    <dgm:cxn modelId="{8A1F5D24-9217-4979-B32E-B3CF824B1AEB}" type="presParOf" srcId="{BB37F095-8F70-428F-8577-A90248BEFCD5}" destId="{17ECCE8F-7ECC-44E4-91C5-9EFB13DB185C}" srcOrd="0" destOrd="0" presId="urn:microsoft.com/office/officeart/2008/layout/HorizontalMultiLevelHierarchy"/>
    <dgm:cxn modelId="{8226F493-9667-424E-B29C-CBBCD1730C82}" type="presParOf" srcId="{17ECCE8F-7ECC-44E4-91C5-9EFB13DB185C}" destId="{4AA63FEA-C7F6-4901-BD32-6EAEDD7DCAEE}" srcOrd="0" destOrd="0" presId="urn:microsoft.com/office/officeart/2008/layout/HorizontalMultiLevelHierarchy"/>
    <dgm:cxn modelId="{26F9D83D-4DE9-40D1-B438-F5076D736447}" type="presParOf" srcId="{17ECCE8F-7ECC-44E4-91C5-9EFB13DB185C}" destId="{92437F1D-E5A9-4E4B-88EE-B564BFDE54FF}" srcOrd="1" destOrd="0" presId="urn:microsoft.com/office/officeart/2008/layout/HorizontalMultiLevelHierarchy"/>
    <dgm:cxn modelId="{94EB94EA-32D1-4D39-8671-236821BB132E}" type="presParOf" srcId="{92437F1D-E5A9-4E4B-88EE-B564BFDE54FF}" destId="{86310E75-BFEB-476C-AD8D-A7F10B09DB59}" srcOrd="0" destOrd="0" presId="urn:microsoft.com/office/officeart/2008/layout/HorizontalMultiLevelHierarchy"/>
    <dgm:cxn modelId="{A190E330-A64E-45B7-BE77-CC4510F895D3}" type="presParOf" srcId="{86310E75-BFEB-476C-AD8D-A7F10B09DB59}" destId="{ADA8148A-746C-40BB-A458-AA3FC1DA3C73}" srcOrd="0" destOrd="0" presId="urn:microsoft.com/office/officeart/2008/layout/HorizontalMultiLevelHierarchy"/>
    <dgm:cxn modelId="{7AAAAB25-72FD-4BFE-856D-743923D4B161}" type="presParOf" srcId="{92437F1D-E5A9-4E4B-88EE-B564BFDE54FF}" destId="{80425E14-5857-4A48-81B7-B71262E0442E}" srcOrd="1" destOrd="0" presId="urn:microsoft.com/office/officeart/2008/layout/HorizontalMultiLevelHierarchy"/>
    <dgm:cxn modelId="{CC1142A8-6965-4977-8272-AB0B25E032C3}" type="presParOf" srcId="{80425E14-5857-4A48-81B7-B71262E0442E}" destId="{3F3C7227-3445-43C2-B1C2-D3E2E366DA15}" srcOrd="0" destOrd="0" presId="urn:microsoft.com/office/officeart/2008/layout/HorizontalMultiLevelHierarchy"/>
    <dgm:cxn modelId="{2A358FE8-88BF-4F64-A9F3-1B14520C58E9}" type="presParOf" srcId="{80425E14-5857-4A48-81B7-B71262E0442E}" destId="{0D74D28C-1502-42F6-9348-E33887B0B19E}" srcOrd="1" destOrd="0" presId="urn:microsoft.com/office/officeart/2008/layout/HorizontalMultiLevelHierarchy"/>
    <dgm:cxn modelId="{214D92AC-1257-4C44-92F7-9806C73E3177}" type="presParOf" srcId="{92437F1D-E5A9-4E4B-88EE-B564BFDE54FF}" destId="{B64A03C8-A4EC-4DD6-80A2-DA979104E33E}" srcOrd="2" destOrd="0" presId="urn:microsoft.com/office/officeart/2008/layout/HorizontalMultiLevelHierarchy"/>
    <dgm:cxn modelId="{1A1D95FE-D3FA-49A2-9CF3-9C62F6144233}" type="presParOf" srcId="{B64A03C8-A4EC-4DD6-80A2-DA979104E33E}" destId="{3E8F6EC4-00EF-4B6B-8017-062D992938B4}" srcOrd="0" destOrd="0" presId="urn:microsoft.com/office/officeart/2008/layout/HorizontalMultiLevelHierarchy"/>
    <dgm:cxn modelId="{499A5E01-7850-49DA-A142-5EBEB11DAD96}" type="presParOf" srcId="{92437F1D-E5A9-4E4B-88EE-B564BFDE54FF}" destId="{CFFCF581-6618-4657-97F4-C2F8575B607A}" srcOrd="3" destOrd="0" presId="urn:microsoft.com/office/officeart/2008/layout/HorizontalMultiLevelHierarchy"/>
    <dgm:cxn modelId="{8E73C207-C310-4D0B-A1D9-D0D96EAF99DF}" type="presParOf" srcId="{CFFCF581-6618-4657-97F4-C2F8575B607A}" destId="{DF3286A2-C068-4A88-BF9D-4EF77F4FD53F}" srcOrd="0" destOrd="0" presId="urn:microsoft.com/office/officeart/2008/layout/HorizontalMultiLevelHierarchy"/>
    <dgm:cxn modelId="{DDE97799-8D6D-4E2D-B1D1-3BA7F98D1F1B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94875" custScaleY="91021" custLinFactX="-9933" custLinFactNeighborX="-100000" custLinFactNeighborY="-107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88663" custScaleY="204364" custLinFactY="-18565" custLinFactNeighborX="616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88663" custScaleY="204364" custLinFactNeighborX="6609" custLinFactNeighborY="-535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A20146AF-F217-41B5-A046-EA928DD60719}" type="presOf" srcId="{CF0FC657-C84A-48E3-804E-47344CF5BB12}" destId="{DF3286A2-C068-4A88-BF9D-4EF77F4FD53F}" srcOrd="0" destOrd="0" presId="urn:microsoft.com/office/officeart/2008/layout/HorizontalMultiLevelHierarchy"/>
    <dgm:cxn modelId="{32A3C61E-90CA-4D7C-BD6B-1B8C0F4228C1}" type="presOf" srcId="{44316761-961A-41E2-A678-1BC74F6609D8}" destId="{BB37F095-8F70-428F-8577-A90248BEFCD5}" srcOrd="0" destOrd="0" presId="urn:microsoft.com/office/officeart/2008/layout/HorizontalMultiLevelHierarchy"/>
    <dgm:cxn modelId="{ECAF27C6-37B4-4B24-B5EE-9A92518DAFB9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615DED50-E601-4F15-BD5E-E7FA9E10FC73}" type="presOf" srcId="{847AF115-97E3-4101-A63B-531A6096D8C4}" destId="{3F3C7227-3445-43C2-B1C2-D3E2E366DA15}" srcOrd="0" destOrd="0" presId="urn:microsoft.com/office/officeart/2008/layout/HorizontalMultiLevelHierarchy"/>
    <dgm:cxn modelId="{71A1E8D3-E63D-46A4-A8B7-5A5C70F69649}" type="presOf" srcId="{40285DDE-7E67-4225-93DC-FBC8FA8AEA38}" destId="{3E8F6EC4-00EF-4B6B-8017-062D992938B4}" srcOrd="1" destOrd="0" presId="urn:microsoft.com/office/officeart/2008/layout/HorizontalMultiLevelHierarchy"/>
    <dgm:cxn modelId="{AB75F359-5D1E-4DA5-9947-960099F00083}" type="presOf" srcId="{2F5B235D-3C13-4C31-AF8E-7B0C6197432E}" destId="{86310E75-BFEB-476C-AD8D-A7F10B09DB59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B15574CE-4DA6-45B7-8C46-6D86D7CFE57F}" type="presOf" srcId="{40285DDE-7E67-4225-93DC-FBC8FA8AEA38}" destId="{B64A03C8-A4EC-4DD6-80A2-DA979104E33E}" srcOrd="0" destOrd="0" presId="urn:microsoft.com/office/officeart/2008/layout/HorizontalMultiLevelHierarchy"/>
    <dgm:cxn modelId="{C7509D45-971B-40B4-93BA-62656F63D472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68FCFE09-4CB6-4575-B3E3-EA1C5C7117CE}" type="presParOf" srcId="{BB37F095-8F70-428F-8577-A90248BEFCD5}" destId="{17ECCE8F-7ECC-44E4-91C5-9EFB13DB185C}" srcOrd="0" destOrd="0" presId="urn:microsoft.com/office/officeart/2008/layout/HorizontalMultiLevelHierarchy"/>
    <dgm:cxn modelId="{8DCC77B4-512D-4B6D-A883-94683512E95A}" type="presParOf" srcId="{17ECCE8F-7ECC-44E4-91C5-9EFB13DB185C}" destId="{4AA63FEA-C7F6-4901-BD32-6EAEDD7DCAEE}" srcOrd="0" destOrd="0" presId="urn:microsoft.com/office/officeart/2008/layout/HorizontalMultiLevelHierarchy"/>
    <dgm:cxn modelId="{B877A580-ED80-452D-8E14-4A6E790CCA44}" type="presParOf" srcId="{17ECCE8F-7ECC-44E4-91C5-9EFB13DB185C}" destId="{92437F1D-E5A9-4E4B-88EE-B564BFDE54FF}" srcOrd="1" destOrd="0" presId="urn:microsoft.com/office/officeart/2008/layout/HorizontalMultiLevelHierarchy"/>
    <dgm:cxn modelId="{5F8BB9CD-AC47-4CC4-9D25-AEFF826F55CA}" type="presParOf" srcId="{92437F1D-E5A9-4E4B-88EE-B564BFDE54FF}" destId="{86310E75-BFEB-476C-AD8D-A7F10B09DB59}" srcOrd="0" destOrd="0" presId="urn:microsoft.com/office/officeart/2008/layout/HorizontalMultiLevelHierarchy"/>
    <dgm:cxn modelId="{7B22F1A7-32AD-4974-8F2A-8C1A37E33765}" type="presParOf" srcId="{86310E75-BFEB-476C-AD8D-A7F10B09DB59}" destId="{ADA8148A-746C-40BB-A458-AA3FC1DA3C73}" srcOrd="0" destOrd="0" presId="urn:microsoft.com/office/officeart/2008/layout/HorizontalMultiLevelHierarchy"/>
    <dgm:cxn modelId="{CC610369-CCA2-4033-9DEF-DC93E376B078}" type="presParOf" srcId="{92437F1D-E5A9-4E4B-88EE-B564BFDE54FF}" destId="{80425E14-5857-4A48-81B7-B71262E0442E}" srcOrd="1" destOrd="0" presId="urn:microsoft.com/office/officeart/2008/layout/HorizontalMultiLevelHierarchy"/>
    <dgm:cxn modelId="{0FC827E8-E40D-44D8-ACD9-7DD3CBBF3992}" type="presParOf" srcId="{80425E14-5857-4A48-81B7-B71262E0442E}" destId="{3F3C7227-3445-43C2-B1C2-D3E2E366DA15}" srcOrd="0" destOrd="0" presId="urn:microsoft.com/office/officeart/2008/layout/HorizontalMultiLevelHierarchy"/>
    <dgm:cxn modelId="{6446C6DA-025C-43F3-A01A-10488C6636AA}" type="presParOf" srcId="{80425E14-5857-4A48-81B7-B71262E0442E}" destId="{0D74D28C-1502-42F6-9348-E33887B0B19E}" srcOrd="1" destOrd="0" presId="urn:microsoft.com/office/officeart/2008/layout/HorizontalMultiLevelHierarchy"/>
    <dgm:cxn modelId="{BA190B4F-C3CA-4D40-85E4-8C3F9B12D976}" type="presParOf" srcId="{92437F1D-E5A9-4E4B-88EE-B564BFDE54FF}" destId="{B64A03C8-A4EC-4DD6-80A2-DA979104E33E}" srcOrd="2" destOrd="0" presId="urn:microsoft.com/office/officeart/2008/layout/HorizontalMultiLevelHierarchy"/>
    <dgm:cxn modelId="{EBF013B1-D8B9-4295-AC7A-E140AA2318F9}" type="presParOf" srcId="{B64A03C8-A4EC-4DD6-80A2-DA979104E33E}" destId="{3E8F6EC4-00EF-4B6B-8017-062D992938B4}" srcOrd="0" destOrd="0" presId="urn:microsoft.com/office/officeart/2008/layout/HorizontalMultiLevelHierarchy"/>
    <dgm:cxn modelId="{22020B5A-039A-4432-BCA5-C732B477AE77}" type="presParOf" srcId="{92437F1D-E5A9-4E4B-88EE-B564BFDE54FF}" destId="{CFFCF581-6618-4657-97F4-C2F8575B607A}" srcOrd="3" destOrd="0" presId="urn:microsoft.com/office/officeart/2008/layout/HorizontalMultiLevelHierarchy"/>
    <dgm:cxn modelId="{361D45F6-A2DC-48A5-B058-8E811CD64500}" type="presParOf" srcId="{CFFCF581-6618-4657-97F4-C2F8575B607A}" destId="{DF3286A2-C068-4A88-BF9D-4EF77F4FD53F}" srcOrd="0" destOrd="0" presId="urn:microsoft.com/office/officeart/2008/layout/HorizontalMultiLevelHierarchy"/>
    <dgm:cxn modelId="{B9F345EC-254A-4B9E-B59E-ED155B954868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00B0F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chemeClr val="tx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dirty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chemeClr val="tx1"/>
              </a:solidFill>
              <a:latin typeface="+mn-lt"/>
              <a:cs typeface="Arial" pitchFamily="34" charset="0"/>
            </a:rPr>
            <a:t>S EN ENTREPRISE 4 semaines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8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AFCEC346-3692-460E-88FD-A0423C4D7FB1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gm:t>
    </dgm:pt>
    <dgm:pt modelId="{8F3F1335-F153-4976-AB70-B17026415070}" type="parTrans" cxnId="{34D6B0B2-87E3-446D-AB45-320608DA5A1C}">
      <dgm:prSet/>
      <dgm:spPr>
        <a:ln w="12700"/>
      </dgm:spPr>
      <dgm:t>
        <a:bodyPr/>
        <a:lstStyle/>
        <a:p>
          <a:endParaRPr lang="fr-FR"/>
        </a:p>
      </dgm:t>
    </dgm:pt>
    <dgm:pt modelId="{8106C542-2DE5-45CD-ADE1-51EAB1E89273}" type="sibTrans" cxnId="{34D6B0B2-87E3-446D-AB45-320608DA5A1C}">
      <dgm:prSet/>
      <dgm:spPr/>
      <dgm:t>
        <a:bodyPr/>
        <a:lstStyle/>
        <a:p>
          <a:endParaRPr lang="fr-FR"/>
        </a:p>
      </dgm:t>
    </dgm:pt>
    <dgm:pt modelId="{92A918E5-58C5-41B6-8382-9FB5C9D131A7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gm:t>
    </dgm:pt>
    <dgm:pt modelId="{DD70402D-DCA5-45D3-AC0C-ED770F3622BD}" type="parTrans" cxnId="{8AE1DAA1-83E3-4C1D-A88D-2626F8B2F070}">
      <dgm:prSet/>
      <dgm:spPr>
        <a:ln w="12700"/>
      </dgm:spPr>
      <dgm:t>
        <a:bodyPr/>
        <a:lstStyle/>
        <a:p>
          <a:endParaRPr lang="fr-FR"/>
        </a:p>
      </dgm:t>
    </dgm:pt>
    <dgm:pt modelId="{919DD425-E132-416A-A886-CBDC689D9F4D}" type="sibTrans" cxnId="{8AE1DAA1-83E3-4C1D-A88D-2626F8B2F070}">
      <dgm:prSet/>
      <dgm:spPr/>
      <dgm:t>
        <a:bodyPr/>
        <a:lstStyle/>
        <a:p>
          <a:endParaRPr lang="fr-FR"/>
        </a:p>
      </dgm:t>
    </dgm:pt>
    <dgm:pt modelId="{48BC7C54-A4D1-4F51-B1E9-3B5A52EEBA27}">
      <dgm:prSet custT="1"/>
      <dgm:spPr>
        <a:solidFill>
          <a:srgbClr val="FF99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5C18EBE-A01C-487A-A5D7-6433EA81653F}" type="parTrans" cxnId="{952F0319-6422-443C-98D1-BA96F73D08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8FD5E3B-2C34-42FB-B207-10A77394609D}" type="sibTrans" cxnId="{952F0319-6422-443C-98D1-BA96F73D086B}">
      <dgm:prSet/>
      <dgm:spPr/>
      <dgm:t>
        <a:bodyPr/>
        <a:lstStyle/>
        <a:p>
          <a:endParaRPr lang="fr-FR"/>
        </a:p>
      </dgm:t>
    </dgm:pt>
    <dgm:pt modelId="{F5AA0826-F15F-4DD4-B3DA-00EF301A60DC}">
      <dgm:prSet custT="1"/>
      <dgm:spPr>
        <a:solidFill>
          <a:srgbClr val="FF0000"/>
        </a:solidFill>
        <a:ln w="12700">
          <a:noFill/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gm:t>
    </dgm:pt>
    <dgm:pt modelId="{5B0F32B5-E438-49B5-A847-3D60402BF12E}" type="parTrans" cxnId="{6A2BED44-9BB5-42BD-B504-8DC1D6E301F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6C9F777A-247F-48F4-96DC-781071ACD065}" type="sibTrans" cxnId="{6A2BED44-9BB5-42BD-B504-8DC1D6E301F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503130" custScaleY="99327" custLinFactNeighborX="26611" custLinFactNeighborY="5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3" custScaleX="255656" custScaleY="236546" custLinFactNeighborX="3532" custLinFactNeighborY="66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5D29AEA2-D60A-4147-9F15-745FD731D43B}" type="pres">
      <dgm:prSet presAssocID="{8F3F1335-F153-4976-AB70-B1702641507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AB5CAEB-3FB7-4943-9AAD-69B314DA87C8}" type="pres">
      <dgm:prSet presAssocID="{8F3F1335-F153-4976-AB70-B1702641507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7BCDEA13-4B49-4FC6-8BA0-5A3D3252331B}" type="pres">
      <dgm:prSet presAssocID="{AFCEC346-3692-460E-88FD-A0423C4D7FB1}" presName="root2" presStyleCnt="0"/>
      <dgm:spPr/>
    </dgm:pt>
    <dgm:pt modelId="{FA7D270B-18E7-4E0D-A99B-4268642583AC}" type="pres">
      <dgm:prSet presAssocID="{AFCEC346-3692-460E-88FD-A0423C4D7FB1}" presName="LevelTwoTextNode" presStyleLbl="node3" presStyleIdx="0" presStyleCnt="3" custScaleX="253617" custScaleY="274905" custLinFactNeighborX="-3571" custLinFactNeighborY="56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5649D3-C34C-4D1A-A92B-5854694D378D}" type="pres">
      <dgm:prSet presAssocID="{AFCEC346-3692-460E-88FD-A0423C4D7FB1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3" custScaleX="258115" custScaleY="197122" custLinFactNeighborX="4734" custLinFactNeighborY="6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26F6CBCF-359B-4A4D-9BB2-762FFB3D2A16}" type="pres">
      <dgm:prSet presAssocID="{DD70402D-DCA5-45D3-AC0C-ED770F3622B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2CED1C1-EA67-4635-B191-8CB1771BE535}" type="pres">
      <dgm:prSet presAssocID="{DD70402D-DCA5-45D3-AC0C-ED770F3622B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4021FD2F-8C42-43FB-B0B3-8694CAD4FED7}" type="pres">
      <dgm:prSet presAssocID="{92A918E5-58C5-41B6-8382-9FB5C9D131A7}" presName="root2" presStyleCnt="0"/>
      <dgm:spPr/>
    </dgm:pt>
    <dgm:pt modelId="{9E6BB598-74E9-4B05-B797-F5889E89C3B1}" type="pres">
      <dgm:prSet presAssocID="{92A918E5-58C5-41B6-8382-9FB5C9D131A7}" presName="LevelTwoTextNode" presStyleLbl="node3" presStyleIdx="1" presStyleCnt="3" custScaleX="253617" custScaleY="162315" custLinFactNeighborX="-3330" custLinFactNeighborY="63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FAC933C-7FC4-47D1-BB07-EE2C534EEC05}" type="pres">
      <dgm:prSet presAssocID="{92A918E5-58C5-41B6-8382-9FB5C9D131A7}" presName="level3hierChild" presStyleCnt="0"/>
      <dgm:spPr/>
    </dgm:pt>
    <dgm:pt modelId="{C71B0103-21AC-4EE7-A2B3-9A064BF4A700}" type="pres">
      <dgm:prSet presAssocID="{25C18EBE-A01C-487A-A5D7-6433EA81653F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7FAC8669-B0A0-480F-B607-4C2DD903D93E}" type="pres">
      <dgm:prSet presAssocID="{25C18EBE-A01C-487A-A5D7-6433EA81653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CE5C265-66F6-4776-8DEC-3E33CA5D593D}" type="pres">
      <dgm:prSet presAssocID="{48BC7C54-A4D1-4F51-B1E9-3B5A52EEBA27}" presName="root2" presStyleCnt="0"/>
      <dgm:spPr/>
    </dgm:pt>
    <dgm:pt modelId="{15840B56-433B-45F3-AD5D-72CB1624E3D1}" type="pres">
      <dgm:prSet presAssocID="{48BC7C54-A4D1-4F51-B1E9-3B5A52EEBA27}" presName="LevelTwoTextNode" presStyleLbl="node2" presStyleIdx="2" presStyleCnt="3" custScaleX="251819" custScaleY="227141" custLinFactNeighborX="5951" custLinFactNeighborY="-2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AA6457D-9661-43CF-AF9C-3B0D42FAC643}" type="pres">
      <dgm:prSet presAssocID="{48BC7C54-A4D1-4F51-B1E9-3B5A52EEBA27}" presName="level3hierChild" presStyleCnt="0"/>
      <dgm:spPr/>
    </dgm:pt>
    <dgm:pt modelId="{4D7D4988-61E8-4D24-8FEF-FFB3B33EF33B}" type="pres">
      <dgm:prSet presAssocID="{5B0F32B5-E438-49B5-A847-3D60402BF12E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2A6F53B3-A791-4192-9D54-25865D419C25}" type="pres">
      <dgm:prSet presAssocID="{5B0F32B5-E438-49B5-A847-3D60402BF12E}" presName="connTx" presStyleLbl="parChTrans1D3" presStyleIdx="2" presStyleCnt="3"/>
      <dgm:spPr/>
      <dgm:t>
        <a:bodyPr/>
        <a:lstStyle/>
        <a:p>
          <a:endParaRPr lang="fr-FR"/>
        </a:p>
      </dgm:t>
    </dgm:pt>
    <dgm:pt modelId="{E182CB28-EBA1-4335-85DF-7C94C8BCDA90}" type="pres">
      <dgm:prSet presAssocID="{F5AA0826-F15F-4DD4-B3DA-00EF301A60DC}" presName="root2" presStyleCnt="0"/>
      <dgm:spPr/>
    </dgm:pt>
    <dgm:pt modelId="{0561FD50-6DA0-48BF-9219-BA353F0C667E}" type="pres">
      <dgm:prSet presAssocID="{F5AA0826-F15F-4DD4-B3DA-00EF301A60DC}" presName="LevelTwoTextNode" presStyleLbl="node3" presStyleIdx="2" presStyleCnt="3" custScaleX="273618" custScaleY="311559" custLinFactNeighborX="-85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02177EB-EDD3-40B8-A883-794FF7D1F3F1}" type="pres">
      <dgm:prSet presAssocID="{F5AA0826-F15F-4DD4-B3DA-00EF301A60DC}" presName="level3hierChild" presStyleCnt="0"/>
      <dgm:spPr/>
    </dgm:pt>
  </dgm:ptLst>
  <dgm:cxnLst>
    <dgm:cxn modelId="{2166297D-BA5B-4956-BAB0-B6792F137E3A}" type="presOf" srcId="{5B0F32B5-E438-49B5-A847-3D60402BF12E}" destId="{2A6F53B3-A791-4192-9D54-25865D419C25}" srcOrd="1" destOrd="0" presId="urn:microsoft.com/office/officeart/2008/layout/HorizontalMultiLevelHierarchy"/>
    <dgm:cxn modelId="{BA06E942-262F-4DFC-B235-5DB21BCA39E2}" type="presOf" srcId="{5B0F32B5-E438-49B5-A847-3D60402BF12E}" destId="{4D7D4988-61E8-4D24-8FEF-FFB3B33EF33B}" srcOrd="0" destOrd="0" presId="urn:microsoft.com/office/officeart/2008/layout/HorizontalMultiLevelHierarchy"/>
    <dgm:cxn modelId="{AD2CFBF5-FE26-462F-937A-223F7A605F79}" type="presOf" srcId="{40285DDE-7E67-4225-93DC-FBC8FA8AEA38}" destId="{B64A03C8-A4EC-4DD6-80A2-DA979104E33E}" srcOrd="0" destOrd="0" presId="urn:microsoft.com/office/officeart/2008/layout/HorizontalMultiLevelHierarchy"/>
    <dgm:cxn modelId="{18F6199E-6D77-452C-A602-8693AB8FCA6B}" type="presOf" srcId="{847AF115-97E3-4101-A63B-531A6096D8C4}" destId="{3F3C7227-3445-43C2-B1C2-D3E2E366DA15}" srcOrd="0" destOrd="0" presId="urn:microsoft.com/office/officeart/2008/layout/HorizontalMultiLevelHierarchy"/>
    <dgm:cxn modelId="{17388C56-AA7E-42F6-A434-EC22BAA4AE57}" type="presOf" srcId="{40285DDE-7E67-4225-93DC-FBC8FA8AEA38}" destId="{3E8F6EC4-00EF-4B6B-8017-062D992938B4}" srcOrd="1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1B8E2F9D-C50E-4787-AE09-45B278399938}" type="presOf" srcId="{25C18EBE-A01C-487A-A5D7-6433EA81653F}" destId="{C71B0103-21AC-4EE7-A2B3-9A064BF4A700}" srcOrd="0" destOrd="0" presId="urn:microsoft.com/office/officeart/2008/layout/HorizontalMultiLevelHierarchy"/>
    <dgm:cxn modelId="{374A3AC5-9A83-44BF-AE42-C36D548B4750}" type="presOf" srcId="{CF0FC657-C84A-48E3-804E-47344CF5BB12}" destId="{DF3286A2-C068-4A88-BF9D-4EF77F4FD53F}" srcOrd="0" destOrd="0" presId="urn:microsoft.com/office/officeart/2008/layout/HorizontalMultiLevelHierarchy"/>
    <dgm:cxn modelId="{A7479C77-2BD3-4EC7-8AF3-5E6C4C71E8FA}" type="presOf" srcId="{2F5B235D-3C13-4C31-AF8E-7B0C6197432E}" destId="{ADA8148A-746C-40BB-A458-AA3FC1DA3C73}" srcOrd="1" destOrd="0" presId="urn:microsoft.com/office/officeart/2008/layout/HorizontalMultiLevelHierarchy"/>
    <dgm:cxn modelId="{2224B52B-21DD-433E-8998-7E5D8E39CE3D}" type="presOf" srcId="{92A918E5-58C5-41B6-8382-9FB5C9D131A7}" destId="{9E6BB598-74E9-4B05-B797-F5889E89C3B1}" srcOrd="0" destOrd="0" presId="urn:microsoft.com/office/officeart/2008/layout/HorizontalMultiLevelHierarchy"/>
    <dgm:cxn modelId="{34D6B0B2-87E3-446D-AB45-320608DA5A1C}" srcId="{847AF115-97E3-4101-A63B-531A6096D8C4}" destId="{AFCEC346-3692-460E-88FD-A0423C4D7FB1}" srcOrd="0" destOrd="0" parTransId="{8F3F1335-F153-4976-AB70-B17026415070}" sibTransId="{8106C542-2DE5-45CD-ADE1-51EAB1E89273}"/>
    <dgm:cxn modelId="{47C06764-E3F0-4831-9486-DEBE3BF393F4}" type="presOf" srcId="{F5AA0826-F15F-4DD4-B3DA-00EF301A60DC}" destId="{0561FD50-6DA0-48BF-9219-BA353F0C667E}" srcOrd="0" destOrd="0" presId="urn:microsoft.com/office/officeart/2008/layout/HorizontalMultiLevelHierarchy"/>
    <dgm:cxn modelId="{3EE240A2-98E3-40FD-BBD6-378FDA714559}" type="presOf" srcId="{44316761-961A-41E2-A678-1BC74F6609D8}" destId="{BB37F095-8F70-428F-8577-A90248BEFCD5}" srcOrd="0" destOrd="0" presId="urn:microsoft.com/office/officeart/2008/layout/HorizontalMultiLevelHierarchy"/>
    <dgm:cxn modelId="{C0DDEDAC-8582-4123-B0AD-14929BE48CA3}" type="presOf" srcId="{DD70402D-DCA5-45D3-AC0C-ED770F3622BD}" destId="{A2CED1C1-EA67-4635-B191-8CB1771BE535}" srcOrd="1" destOrd="0" presId="urn:microsoft.com/office/officeart/2008/layout/HorizontalMultiLevelHierarchy"/>
    <dgm:cxn modelId="{952F0319-6422-443C-98D1-BA96F73D086B}" srcId="{95326858-D703-43F6-8EA7-6268E560FD53}" destId="{48BC7C54-A4D1-4F51-B1E9-3B5A52EEBA27}" srcOrd="2" destOrd="0" parTransId="{25C18EBE-A01C-487A-A5D7-6433EA81653F}" sibTransId="{18FD5E3B-2C34-42FB-B207-10A77394609D}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4745F826-7AD0-47DB-BC63-D4664C3A9999}" type="presOf" srcId="{8F3F1335-F153-4976-AB70-B17026415070}" destId="{5AB5CAEB-3FB7-4943-9AAD-69B314DA87C8}" srcOrd="1" destOrd="0" presId="urn:microsoft.com/office/officeart/2008/layout/HorizontalMultiLevelHierarchy"/>
    <dgm:cxn modelId="{1E53B77C-89D5-4BAC-A3CC-82F87C26531B}" type="presOf" srcId="{AFCEC346-3692-460E-88FD-A0423C4D7FB1}" destId="{FA7D270B-18E7-4E0D-A99B-4268642583AC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7DAA626A-BEAF-4BA3-9C8C-5498A0906DE8}" type="presOf" srcId="{2F5B235D-3C13-4C31-AF8E-7B0C6197432E}" destId="{86310E75-BFEB-476C-AD8D-A7F10B09DB59}" srcOrd="0" destOrd="0" presId="urn:microsoft.com/office/officeart/2008/layout/HorizontalMultiLevelHierarchy"/>
    <dgm:cxn modelId="{FFBFC056-3438-4A20-B436-C1FBC5905010}" type="presOf" srcId="{25C18EBE-A01C-487A-A5D7-6433EA81653F}" destId="{7FAC8669-B0A0-480F-B607-4C2DD903D93E}" srcOrd="1" destOrd="0" presId="urn:microsoft.com/office/officeart/2008/layout/HorizontalMultiLevelHierarchy"/>
    <dgm:cxn modelId="{38769AC7-CA09-4572-880D-CC5875352609}" type="presOf" srcId="{48BC7C54-A4D1-4F51-B1E9-3B5A52EEBA27}" destId="{15840B56-433B-45F3-AD5D-72CB1624E3D1}" srcOrd="0" destOrd="0" presId="urn:microsoft.com/office/officeart/2008/layout/HorizontalMultiLevelHierarchy"/>
    <dgm:cxn modelId="{2F9A8AF5-E6B6-43D4-90BA-46F5974AA02A}" type="presOf" srcId="{8F3F1335-F153-4976-AB70-B17026415070}" destId="{5D29AEA2-D60A-4147-9F15-745FD731D43B}" srcOrd="0" destOrd="0" presId="urn:microsoft.com/office/officeart/2008/layout/HorizontalMultiLevelHierarchy"/>
    <dgm:cxn modelId="{6A2BED44-9BB5-42BD-B504-8DC1D6E301F7}" srcId="{48BC7C54-A4D1-4F51-B1E9-3B5A52EEBA27}" destId="{F5AA0826-F15F-4DD4-B3DA-00EF301A60DC}" srcOrd="0" destOrd="0" parTransId="{5B0F32B5-E438-49B5-A847-3D60402BF12E}" sibTransId="{6C9F777A-247F-48F4-96DC-781071ACD065}"/>
    <dgm:cxn modelId="{8AE1DAA1-83E3-4C1D-A88D-2626F8B2F070}" srcId="{CF0FC657-C84A-48E3-804E-47344CF5BB12}" destId="{92A918E5-58C5-41B6-8382-9FB5C9D131A7}" srcOrd="0" destOrd="0" parTransId="{DD70402D-DCA5-45D3-AC0C-ED770F3622BD}" sibTransId="{919DD425-E132-416A-A886-CBDC689D9F4D}"/>
    <dgm:cxn modelId="{B7A24827-0283-4275-9AEA-5E36A147776C}" type="presOf" srcId="{DD70402D-DCA5-45D3-AC0C-ED770F3622BD}" destId="{26F6CBCF-359B-4A4D-9BB2-762FFB3D2A16}" srcOrd="0" destOrd="0" presId="urn:microsoft.com/office/officeart/2008/layout/HorizontalMultiLevelHierarchy"/>
    <dgm:cxn modelId="{26CE0D8F-B212-4071-A0EA-79747B43CF73}" type="presOf" srcId="{95326858-D703-43F6-8EA7-6268E560FD53}" destId="{4AA63FEA-C7F6-4901-BD32-6EAEDD7DCAEE}" srcOrd="0" destOrd="0" presId="urn:microsoft.com/office/officeart/2008/layout/HorizontalMultiLevelHierarchy"/>
    <dgm:cxn modelId="{01F46870-C36E-4884-92BC-4256935E14B2}" type="presParOf" srcId="{BB37F095-8F70-428F-8577-A90248BEFCD5}" destId="{17ECCE8F-7ECC-44E4-91C5-9EFB13DB185C}" srcOrd="0" destOrd="0" presId="urn:microsoft.com/office/officeart/2008/layout/HorizontalMultiLevelHierarchy"/>
    <dgm:cxn modelId="{E5A64BB9-0D1C-416F-9157-598C5AB3660C}" type="presParOf" srcId="{17ECCE8F-7ECC-44E4-91C5-9EFB13DB185C}" destId="{4AA63FEA-C7F6-4901-BD32-6EAEDD7DCAEE}" srcOrd="0" destOrd="0" presId="urn:microsoft.com/office/officeart/2008/layout/HorizontalMultiLevelHierarchy"/>
    <dgm:cxn modelId="{7E89B9D5-A6AE-4A5A-A2BC-786EFCFF5D22}" type="presParOf" srcId="{17ECCE8F-7ECC-44E4-91C5-9EFB13DB185C}" destId="{92437F1D-E5A9-4E4B-88EE-B564BFDE54FF}" srcOrd="1" destOrd="0" presId="urn:microsoft.com/office/officeart/2008/layout/HorizontalMultiLevelHierarchy"/>
    <dgm:cxn modelId="{5AAD6514-22FB-41C5-803C-F532B4B5A3FE}" type="presParOf" srcId="{92437F1D-E5A9-4E4B-88EE-B564BFDE54FF}" destId="{86310E75-BFEB-476C-AD8D-A7F10B09DB59}" srcOrd="0" destOrd="0" presId="urn:microsoft.com/office/officeart/2008/layout/HorizontalMultiLevelHierarchy"/>
    <dgm:cxn modelId="{C6D0D844-B58C-41FF-A161-1732EEFBE078}" type="presParOf" srcId="{86310E75-BFEB-476C-AD8D-A7F10B09DB59}" destId="{ADA8148A-746C-40BB-A458-AA3FC1DA3C73}" srcOrd="0" destOrd="0" presId="urn:microsoft.com/office/officeart/2008/layout/HorizontalMultiLevelHierarchy"/>
    <dgm:cxn modelId="{B8E204E6-DEEE-4BEA-B270-CA58DA1AA6C9}" type="presParOf" srcId="{92437F1D-E5A9-4E4B-88EE-B564BFDE54FF}" destId="{80425E14-5857-4A48-81B7-B71262E0442E}" srcOrd="1" destOrd="0" presId="urn:microsoft.com/office/officeart/2008/layout/HorizontalMultiLevelHierarchy"/>
    <dgm:cxn modelId="{22C5EF80-325E-4BF1-976F-3FAF84126934}" type="presParOf" srcId="{80425E14-5857-4A48-81B7-B71262E0442E}" destId="{3F3C7227-3445-43C2-B1C2-D3E2E366DA15}" srcOrd="0" destOrd="0" presId="urn:microsoft.com/office/officeart/2008/layout/HorizontalMultiLevelHierarchy"/>
    <dgm:cxn modelId="{E24EFAAA-404E-4A5C-8ED7-A9C8822DF5A0}" type="presParOf" srcId="{80425E14-5857-4A48-81B7-B71262E0442E}" destId="{0D74D28C-1502-42F6-9348-E33887B0B19E}" srcOrd="1" destOrd="0" presId="urn:microsoft.com/office/officeart/2008/layout/HorizontalMultiLevelHierarchy"/>
    <dgm:cxn modelId="{96500149-C227-49E0-9C8B-FCF366224753}" type="presParOf" srcId="{0D74D28C-1502-42F6-9348-E33887B0B19E}" destId="{5D29AEA2-D60A-4147-9F15-745FD731D43B}" srcOrd="0" destOrd="0" presId="urn:microsoft.com/office/officeart/2008/layout/HorizontalMultiLevelHierarchy"/>
    <dgm:cxn modelId="{04986E2B-A36D-40A9-A5F2-0992E18700A6}" type="presParOf" srcId="{5D29AEA2-D60A-4147-9F15-745FD731D43B}" destId="{5AB5CAEB-3FB7-4943-9AAD-69B314DA87C8}" srcOrd="0" destOrd="0" presId="urn:microsoft.com/office/officeart/2008/layout/HorizontalMultiLevelHierarchy"/>
    <dgm:cxn modelId="{C4EA8B6E-329D-4EF0-8235-DD6FFA918F8E}" type="presParOf" srcId="{0D74D28C-1502-42F6-9348-E33887B0B19E}" destId="{7BCDEA13-4B49-4FC6-8BA0-5A3D3252331B}" srcOrd="1" destOrd="0" presId="urn:microsoft.com/office/officeart/2008/layout/HorizontalMultiLevelHierarchy"/>
    <dgm:cxn modelId="{93DCA851-272B-4B91-AA80-EFA3D68F6B3D}" type="presParOf" srcId="{7BCDEA13-4B49-4FC6-8BA0-5A3D3252331B}" destId="{FA7D270B-18E7-4E0D-A99B-4268642583AC}" srcOrd="0" destOrd="0" presId="urn:microsoft.com/office/officeart/2008/layout/HorizontalMultiLevelHierarchy"/>
    <dgm:cxn modelId="{267F3CB8-763F-4763-9F48-6F6AA1DE851D}" type="presParOf" srcId="{7BCDEA13-4B49-4FC6-8BA0-5A3D3252331B}" destId="{9C5649D3-C34C-4D1A-A92B-5854694D378D}" srcOrd="1" destOrd="0" presId="urn:microsoft.com/office/officeart/2008/layout/HorizontalMultiLevelHierarchy"/>
    <dgm:cxn modelId="{1E87AE0D-5367-4BF5-BC35-B6AF87AB2D54}" type="presParOf" srcId="{92437F1D-E5A9-4E4B-88EE-B564BFDE54FF}" destId="{B64A03C8-A4EC-4DD6-80A2-DA979104E33E}" srcOrd="2" destOrd="0" presId="urn:microsoft.com/office/officeart/2008/layout/HorizontalMultiLevelHierarchy"/>
    <dgm:cxn modelId="{A515D4AB-E575-411F-B1F5-3AD8C3D2A3F8}" type="presParOf" srcId="{B64A03C8-A4EC-4DD6-80A2-DA979104E33E}" destId="{3E8F6EC4-00EF-4B6B-8017-062D992938B4}" srcOrd="0" destOrd="0" presId="urn:microsoft.com/office/officeart/2008/layout/HorizontalMultiLevelHierarchy"/>
    <dgm:cxn modelId="{E81ECD9A-A51D-4328-B9EC-75055F323883}" type="presParOf" srcId="{92437F1D-E5A9-4E4B-88EE-B564BFDE54FF}" destId="{CFFCF581-6618-4657-97F4-C2F8575B607A}" srcOrd="3" destOrd="0" presId="urn:microsoft.com/office/officeart/2008/layout/HorizontalMultiLevelHierarchy"/>
    <dgm:cxn modelId="{2981B828-7287-4E47-B00A-B89193194B9F}" type="presParOf" srcId="{CFFCF581-6618-4657-97F4-C2F8575B607A}" destId="{DF3286A2-C068-4A88-BF9D-4EF77F4FD53F}" srcOrd="0" destOrd="0" presId="urn:microsoft.com/office/officeart/2008/layout/HorizontalMultiLevelHierarchy"/>
    <dgm:cxn modelId="{65F2104C-7AA6-41FC-A830-3157F5EB5F6B}" type="presParOf" srcId="{CFFCF581-6618-4657-97F4-C2F8575B607A}" destId="{AA12D4C6-2C7C-4B57-BAE2-2309150EAC24}" srcOrd="1" destOrd="0" presId="urn:microsoft.com/office/officeart/2008/layout/HorizontalMultiLevelHierarchy"/>
    <dgm:cxn modelId="{2B66BC19-AC5B-419E-B394-3D2A36AE847B}" type="presParOf" srcId="{AA12D4C6-2C7C-4B57-BAE2-2309150EAC24}" destId="{26F6CBCF-359B-4A4D-9BB2-762FFB3D2A16}" srcOrd="0" destOrd="0" presId="urn:microsoft.com/office/officeart/2008/layout/HorizontalMultiLevelHierarchy"/>
    <dgm:cxn modelId="{BCB9123C-EEF5-4DF5-8E6C-2FC096D9501D}" type="presParOf" srcId="{26F6CBCF-359B-4A4D-9BB2-762FFB3D2A16}" destId="{A2CED1C1-EA67-4635-B191-8CB1771BE535}" srcOrd="0" destOrd="0" presId="urn:microsoft.com/office/officeart/2008/layout/HorizontalMultiLevelHierarchy"/>
    <dgm:cxn modelId="{F2550205-67DF-434B-9520-E8CE4F294FB4}" type="presParOf" srcId="{AA12D4C6-2C7C-4B57-BAE2-2309150EAC24}" destId="{4021FD2F-8C42-43FB-B0B3-8694CAD4FED7}" srcOrd="1" destOrd="0" presId="urn:microsoft.com/office/officeart/2008/layout/HorizontalMultiLevelHierarchy"/>
    <dgm:cxn modelId="{0778B23C-F0E1-41BE-B98F-7DCDAE3E8FF6}" type="presParOf" srcId="{4021FD2F-8C42-43FB-B0B3-8694CAD4FED7}" destId="{9E6BB598-74E9-4B05-B797-F5889E89C3B1}" srcOrd="0" destOrd="0" presId="urn:microsoft.com/office/officeart/2008/layout/HorizontalMultiLevelHierarchy"/>
    <dgm:cxn modelId="{BED8E0D9-BE7B-4A24-AB30-5099083B7474}" type="presParOf" srcId="{4021FD2F-8C42-43FB-B0B3-8694CAD4FED7}" destId="{6FAC933C-7FC4-47D1-BB07-EE2C534EEC05}" srcOrd="1" destOrd="0" presId="urn:microsoft.com/office/officeart/2008/layout/HorizontalMultiLevelHierarchy"/>
    <dgm:cxn modelId="{06E8573E-BDBC-41D0-A039-3DC43A5DCE2D}" type="presParOf" srcId="{92437F1D-E5A9-4E4B-88EE-B564BFDE54FF}" destId="{C71B0103-21AC-4EE7-A2B3-9A064BF4A700}" srcOrd="4" destOrd="0" presId="urn:microsoft.com/office/officeart/2008/layout/HorizontalMultiLevelHierarchy"/>
    <dgm:cxn modelId="{3F8823E5-4876-4737-B687-1FB30BC48131}" type="presParOf" srcId="{C71B0103-21AC-4EE7-A2B3-9A064BF4A700}" destId="{7FAC8669-B0A0-480F-B607-4C2DD903D93E}" srcOrd="0" destOrd="0" presId="urn:microsoft.com/office/officeart/2008/layout/HorizontalMultiLevelHierarchy"/>
    <dgm:cxn modelId="{A60B0601-3D5E-46E4-AF16-7FE114AA9263}" type="presParOf" srcId="{92437F1D-E5A9-4E4B-88EE-B564BFDE54FF}" destId="{FCE5C265-66F6-4776-8DEC-3E33CA5D593D}" srcOrd="5" destOrd="0" presId="urn:microsoft.com/office/officeart/2008/layout/HorizontalMultiLevelHierarchy"/>
    <dgm:cxn modelId="{7B35F62E-6A3E-4CF9-9348-922719770B12}" type="presParOf" srcId="{FCE5C265-66F6-4776-8DEC-3E33CA5D593D}" destId="{15840B56-433B-45F3-AD5D-72CB1624E3D1}" srcOrd="0" destOrd="0" presId="urn:microsoft.com/office/officeart/2008/layout/HorizontalMultiLevelHierarchy"/>
    <dgm:cxn modelId="{028B1622-A11E-4583-BE7B-EE2F210323BF}" type="presParOf" srcId="{FCE5C265-66F6-4776-8DEC-3E33CA5D593D}" destId="{EAA6457D-9661-43CF-AF9C-3B0D42FAC643}" srcOrd="1" destOrd="0" presId="urn:microsoft.com/office/officeart/2008/layout/HorizontalMultiLevelHierarchy"/>
    <dgm:cxn modelId="{3C142B66-FD92-42C2-B84D-6C2A3CA161DF}" type="presParOf" srcId="{EAA6457D-9661-43CF-AF9C-3B0D42FAC643}" destId="{4D7D4988-61E8-4D24-8FEF-FFB3B33EF33B}" srcOrd="0" destOrd="0" presId="urn:microsoft.com/office/officeart/2008/layout/HorizontalMultiLevelHierarchy"/>
    <dgm:cxn modelId="{F0BAC31C-7022-48B6-922B-C777703F8C9F}" type="presParOf" srcId="{4D7D4988-61E8-4D24-8FEF-FFB3B33EF33B}" destId="{2A6F53B3-A791-4192-9D54-25865D419C25}" srcOrd="0" destOrd="0" presId="urn:microsoft.com/office/officeart/2008/layout/HorizontalMultiLevelHierarchy"/>
    <dgm:cxn modelId="{CE104A77-353D-406B-BCB6-E554D03702EE}" type="presParOf" srcId="{EAA6457D-9661-43CF-AF9C-3B0D42FAC643}" destId="{E182CB28-EBA1-4335-85DF-7C94C8BCDA90}" srcOrd="1" destOrd="0" presId="urn:microsoft.com/office/officeart/2008/layout/HorizontalMultiLevelHierarchy"/>
    <dgm:cxn modelId="{0B5C330D-E4DA-47A8-A019-37263DF994A2}" type="presParOf" srcId="{E182CB28-EBA1-4335-85DF-7C94C8BCDA90}" destId="{0561FD50-6DA0-48BF-9219-BA353F0C667E}" srcOrd="0" destOrd="0" presId="urn:microsoft.com/office/officeart/2008/layout/HorizontalMultiLevelHierarchy"/>
    <dgm:cxn modelId="{6C6583EA-4FB2-481D-BCE8-75E3824FD01B}" type="presParOf" srcId="{E182CB28-EBA1-4335-85DF-7C94C8BCDA90}" destId="{F02177EB-EDD3-40B8-A883-794FF7D1F3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050" b="1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764" custScaleY="100196" custLinFactNeighborX="-19826" custLinFactNeighborY="-101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271744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C04A7C57-196F-415D-AEBC-AFDF20AE8881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213F4616-4476-45D1-99AD-F81A480E4D5E}" type="presOf" srcId="{95326858-D703-43F6-8EA7-6268E560FD53}" destId="{4AA63FEA-C7F6-4901-BD32-6EAEDD7DCAEE}" srcOrd="0" destOrd="0" presId="urn:microsoft.com/office/officeart/2008/layout/HorizontalMultiLevelHierarchy"/>
    <dgm:cxn modelId="{204F0077-116C-4615-92FD-61A48DCC80F7}" type="presOf" srcId="{2F5B235D-3C13-4C31-AF8E-7B0C6197432E}" destId="{86310E75-BFEB-476C-AD8D-A7F10B09DB59}" srcOrd="0" destOrd="0" presId="urn:microsoft.com/office/officeart/2008/layout/HorizontalMultiLevelHierarchy"/>
    <dgm:cxn modelId="{57A44D08-6527-4BD8-926A-AE506C263BC5}" type="presOf" srcId="{847AF115-97E3-4101-A63B-531A6096D8C4}" destId="{3F3C7227-3445-43C2-B1C2-D3E2E366DA15}" srcOrd="0" destOrd="0" presId="urn:microsoft.com/office/officeart/2008/layout/HorizontalMultiLevelHierarchy"/>
    <dgm:cxn modelId="{119A6D37-04C9-4D2E-8F2A-1DA7CAA95006}" type="presOf" srcId="{44316761-961A-41E2-A678-1BC74F6609D8}" destId="{BB37F095-8F70-428F-8577-A90248BEFCD5}" srcOrd="0" destOrd="0" presId="urn:microsoft.com/office/officeart/2008/layout/HorizontalMultiLevelHierarchy"/>
    <dgm:cxn modelId="{FBB38750-F440-45E1-AF88-0AE3A0FA69C3}" type="presParOf" srcId="{BB37F095-8F70-428F-8577-A90248BEFCD5}" destId="{17ECCE8F-7ECC-44E4-91C5-9EFB13DB185C}" srcOrd="0" destOrd="0" presId="urn:microsoft.com/office/officeart/2008/layout/HorizontalMultiLevelHierarchy"/>
    <dgm:cxn modelId="{FBD3CB22-4D57-4F25-9117-7C99698B03C6}" type="presParOf" srcId="{17ECCE8F-7ECC-44E4-91C5-9EFB13DB185C}" destId="{4AA63FEA-C7F6-4901-BD32-6EAEDD7DCAEE}" srcOrd="0" destOrd="0" presId="urn:microsoft.com/office/officeart/2008/layout/HorizontalMultiLevelHierarchy"/>
    <dgm:cxn modelId="{7F0012F9-0C2F-463E-A17F-88C0DEEC8B87}" type="presParOf" srcId="{17ECCE8F-7ECC-44E4-91C5-9EFB13DB185C}" destId="{92437F1D-E5A9-4E4B-88EE-B564BFDE54FF}" srcOrd="1" destOrd="0" presId="urn:microsoft.com/office/officeart/2008/layout/HorizontalMultiLevelHierarchy"/>
    <dgm:cxn modelId="{37FFC485-44F6-4435-8E13-6615AC9E0371}" type="presParOf" srcId="{92437F1D-E5A9-4E4B-88EE-B564BFDE54FF}" destId="{86310E75-BFEB-476C-AD8D-A7F10B09DB59}" srcOrd="0" destOrd="0" presId="urn:microsoft.com/office/officeart/2008/layout/HorizontalMultiLevelHierarchy"/>
    <dgm:cxn modelId="{AE1A3B13-75F1-4724-8DFC-619BB9C8FFE3}" type="presParOf" srcId="{86310E75-BFEB-476C-AD8D-A7F10B09DB59}" destId="{ADA8148A-746C-40BB-A458-AA3FC1DA3C73}" srcOrd="0" destOrd="0" presId="urn:microsoft.com/office/officeart/2008/layout/HorizontalMultiLevelHierarchy"/>
    <dgm:cxn modelId="{35FECBA8-D722-40EB-A86B-1929231EDFD4}" type="presParOf" srcId="{92437F1D-E5A9-4E4B-88EE-B564BFDE54FF}" destId="{80425E14-5857-4A48-81B7-B71262E0442E}" srcOrd="1" destOrd="0" presId="urn:microsoft.com/office/officeart/2008/layout/HorizontalMultiLevelHierarchy"/>
    <dgm:cxn modelId="{223BF6C2-DA71-409C-9303-335892B4B698}" type="presParOf" srcId="{80425E14-5857-4A48-81B7-B71262E0442E}" destId="{3F3C7227-3445-43C2-B1C2-D3E2E366DA15}" srcOrd="0" destOrd="0" presId="urn:microsoft.com/office/officeart/2008/layout/HorizontalMultiLevelHierarchy"/>
    <dgm:cxn modelId="{2A4E9EDD-EB41-4267-838C-F64C173E861C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100" b="1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95395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9774" custScaleY="139815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39774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4944984-14F5-47AE-BAE8-EBE20B0B03EF}" type="presOf" srcId="{CF0FC657-C84A-48E3-804E-47344CF5BB12}" destId="{DF3286A2-C068-4A88-BF9D-4EF77F4FD53F}" srcOrd="0" destOrd="0" presId="urn:microsoft.com/office/officeart/2008/layout/HorizontalMultiLevelHierarchy"/>
    <dgm:cxn modelId="{B03C5991-6C98-4C00-A9D2-BC31B829A77B}" type="presOf" srcId="{40285DDE-7E67-4225-93DC-FBC8FA8AEA38}" destId="{3E8F6EC4-00EF-4B6B-8017-062D992938B4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673A5C68-3D24-4A65-A7EF-F0B4ECFD4A42}" type="presOf" srcId="{44316761-961A-41E2-A678-1BC74F6609D8}" destId="{BB37F095-8F70-428F-8577-A90248BEFCD5}" srcOrd="0" destOrd="0" presId="urn:microsoft.com/office/officeart/2008/layout/HorizontalMultiLevelHierarchy"/>
    <dgm:cxn modelId="{FD490772-8D50-4971-8D8E-364237EF48E3}" type="presOf" srcId="{95326858-D703-43F6-8EA7-6268E560FD53}" destId="{4AA63FEA-C7F6-4901-BD32-6EAEDD7DCAE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EF263C78-6A66-4D2A-AB69-6E9E28BCFB14}" type="presOf" srcId="{2F5B235D-3C13-4C31-AF8E-7B0C6197432E}" destId="{ADA8148A-746C-40BB-A458-AA3FC1DA3C73}" srcOrd="1" destOrd="0" presId="urn:microsoft.com/office/officeart/2008/layout/HorizontalMultiLevelHierarchy"/>
    <dgm:cxn modelId="{D939862D-9F74-4535-9AF3-B10D20D452CF}" type="presOf" srcId="{40285DDE-7E67-4225-93DC-FBC8FA8AEA38}" destId="{B64A03C8-A4EC-4DD6-80A2-DA979104E33E}" srcOrd="0" destOrd="0" presId="urn:microsoft.com/office/officeart/2008/layout/HorizontalMultiLevelHierarchy"/>
    <dgm:cxn modelId="{43108380-C4F1-4EE7-84D2-5EEF50E00D13}" type="presOf" srcId="{847AF115-97E3-4101-A63B-531A6096D8C4}" destId="{3F3C7227-3445-43C2-B1C2-D3E2E366DA15}" srcOrd="0" destOrd="0" presId="urn:microsoft.com/office/officeart/2008/layout/HorizontalMultiLevelHierarchy"/>
    <dgm:cxn modelId="{3FD0BD26-2C08-49C6-AA62-4F0BC5E7A06B}" type="presOf" srcId="{2F5B235D-3C13-4C31-AF8E-7B0C6197432E}" destId="{86310E75-BFEB-476C-AD8D-A7F10B09DB59}" srcOrd="0" destOrd="0" presId="urn:microsoft.com/office/officeart/2008/layout/HorizontalMultiLevelHierarchy"/>
    <dgm:cxn modelId="{4640A69B-7FA4-44CC-8412-403847C48F4D}" type="presParOf" srcId="{BB37F095-8F70-428F-8577-A90248BEFCD5}" destId="{17ECCE8F-7ECC-44E4-91C5-9EFB13DB185C}" srcOrd="0" destOrd="0" presId="urn:microsoft.com/office/officeart/2008/layout/HorizontalMultiLevelHierarchy"/>
    <dgm:cxn modelId="{9984469A-CF33-482F-A72D-687B02CE6B8C}" type="presParOf" srcId="{17ECCE8F-7ECC-44E4-91C5-9EFB13DB185C}" destId="{4AA63FEA-C7F6-4901-BD32-6EAEDD7DCAEE}" srcOrd="0" destOrd="0" presId="urn:microsoft.com/office/officeart/2008/layout/HorizontalMultiLevelHierarchy"/>
    <dgm:cxn modelId="{DC653B38-ED44-40D2-B861-D37B4AE9FFFB}" type="presParOf" srcId="{17ECCE8F-7ECC-44E4-91C5-9EFB13DB185C}" destId="{92437F1D-E5A9-4E4B-88EE-B564BFDE54FF}" srcOrd="1" destOrd="0" presId="urn:microsoft.com/office/officeart/2008/layout/HorizontalMultiLevelHierarchy"/>
    <dgm:cxn modelId="{8D199C91-1051-474E-8867-02C6BAA81471}" type="presParOf" srcId="{92437F1D-E5A9-4E4B-88EE-B564BFDE54FF}" destId="{86310E75-BFEB-476C-AD8D-A7F10B09DB59}" srcOrd="0" destOrd="0" presId="urn:microsoft.com/office/officeart/2008/layout/HorizontalMultiLevelHierarchy"/>
    <dgm:cxn modelId="{079B3713-D11F-47FC-A61A-A5DE948E9CB2}" type="presParOf" srcId="{86310E75-BFEB-476C-AD8D-A7F10B09DB59}" destId="{ADA8148A-746C-40BB-A458-AA3FC1DA3C73}" srcOrd="0" destOrd="0" presId="urn:microsoft.com/office/officeart/2008/layout/HorizontalMultiLevelHierarchy"/>
    <dgm:cxn modelId="{518E133D-CE72-4979-8241-683EAC1B6D65}" type="presParOf" srcId="{92437F1D-E5A9-4E4B-88EE-B564BFDE54FF}" destId="{80425E14-5857-4A48-81B7-B71262E0442E}" srcOrd="1" destOrd="0" presId="urn:microsoft.com/office/officeart/2008/layout/HorizontalMultiLevelHierarchy"/>
    <dgm:cxn modelId="{730BEFBE-7982-48DC-BED5-83802E5FDF58}" type="presParOf" srcId="{80425E14-5857-4A48-81B7-B71262E0442E}" destId="{3F3C7227-3445-43C2-B1C2-D3E2E366DA15}" srcOrd="0" destOrd="0" presId="urn:microsoft.com/office/officeart/2008/layout/HorizontalMultiLevelHierarchy"/>
    <dgm:cxn modelId="{F13A081E-9334-40B2-9F05-1E01EE250B1D}" type="presParOf" srcId="{80425E14-5857-4A48-81B7-B71262E0442E}" destId="{0D74D28C-1502-42F6-9348-E33887B0B19E}" srcOrd="1" destOrd="0" presId="urn:microsoft.com/office/officeart/2008/layout/HorizontalMultiLevelHierarchy"/>
    <dgm:cxn modelId="{6BCE2CE3-C4AE-4633-A457-D73BC683CF92}" type="presParOf" srcId="{92437F1D-E5A9-4E4B-88EE-B564BFDE54FF}" destId="{B64A03C8-A4EC-4DD6-80A2-DA979104E33E}" srcOrd="2" destOrd="0" presId="urn:microsoft.com/office/officeart/2008/layout/HorizontalMultiLevelHierarchy"/>
    <dgm:cxn modelId="{F2322E83-2026-4DBF-9CB0-E23337417C3A}" type="presParOf" srcId="{B64A03C8-A4EC-4DD6-80A2-DA979104E33E}" destId="{3E8F6EC4-00EF-4B6B-8017-062D992938B4}" srcOrd="0" destOrd="0" presId="urn:microsoft.com/office/officeart/2008/layout/HorizontalMultiLevelHierarchy"/>
    <dgm:cxn modelId="{8644D1FA-B774-4AE3-946E-5FD1A493E8ED}" type="presParOf" srcId="{92437F1D-E5A9-4E4B-88EE-B564BFDE54FF}" destId="{CFFCF581-6618-4657-97F4-C2F8575B607A}" srcOrd="3" destOrd="0" presId="urn:microsoft.com/office/officeart/2008/layout/HorizontalMultiLevelHierarchy"/>
    <dgm:cxn modelId="{68E149A1-EE84-4BEC-8F7D-0AE1393063E2}" type="presParOf" srcId="{CFFCF581-6618-4657-97F4-C2F8575B607A}" destId="{DF3286A2-C068-4A88-BF9D-4EF77F4FD53F}" srcOrd="0" destOrd="0" presId="urn:microsoft.com/office/officeart/2008/layout/HorizontalMultiLevelHierarchy"/>
    <dgm:cxn modelId="{2C12BF00-E73F-46E8-8CF1-32DBE788DDCE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3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C0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fr-FR" sz="1200" b="1" dirty="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1200" b="1" dirty="0">
              <a:solidFill>
                <a:schemeClr val="bg1"/>
              </a:solidFill>
              <a:latin typeface="+mn-lt"/>
              <a:cs typeface="Arial" pitchFamily="34" charset="0"/>
            </a:rPr>
            <a:t>preuve E4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E41 </a:t>
          </a:r>
          <a:r>
            <a:rPr lang="fr-FR" sz="900" b="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preuve écrite : Analyse fonctionnelle et structurelle</a:t>
          </a:r>
          <a:endParaRPr lang="fr-FR" sz="9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E42 </a:t>
          </a:r>
          <a:r>
            <a:rPr lang="fr-FR" sz="900" b="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preuve écrite : Analyse des solutions technologiques 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AFCEC346-3692-460E-88FD-A0423C4D7FB1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C22</a:t>
          </a:r>
        </a:p>
      </dgm:t>
    </dgm:pt>
    <dgm:pt modelId="{8F3F1335-F153-4976-AB70-B17026415070}" type="parTrans" cxnId="{34D6B0B2-87E3-446D-AB45-320608DA5A1C}">
      <dgm:prSet/>
      <dgm:spPr>
        <a:ln w="12700"/>
      </dgm:spPr>
      <dgm:t>
        <a:bodyPr/>
        <a:lstStyle/>
        <a:p>
          <a:endParaRPr lang="fr-FR"/>
        </a:p>
      </dgm:t>
    </dgm:pt>
    <dgm:pt modelId="{8106C542-2DE5-45CD-ADE1-51EAB1E89273}" type="sibTrans" cxnId="{34D6B0B2-87E3-446D-AB45-320608DA5A1C}">
      <dgm:prSet/>
      <dgm:spPr/>
      <dgm:t>
        <a:bodyPr/>
        <a:lstStyle/>
        <a:p>
          <a:endParaRPr lang="fr-FR"/>
        </a:p>
      </dgm:t>
    </dgm:pt>
    <dgm:pt modelId="{92A918E5-58C5-41B6-8382-9FB5C9D131A7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C23  C24</a:t>
          </a:r>
        </a:p>
      </dgm:t>
    </dgm:pt>
    <dgm:pt modelId="{DD70402D-DCA5-45D3-AC0C-ED770F3622BD}" type="parTrans" cxnId="{8AE1DAA1-83E3-4C1D-A88D-2626F8B2F070}">
      <dgm:prSet/>
      <dgm:spPr>
        <a:ln w="12700"/>
      </dgm:spPr>
      <dgm:t>
        <a:bodyPr/>
        <a:lstStyle/>
        <a:p>
          <a:endParaRPr lang="fr-FR"/>
        </a:p>
      </dgm:t>
    </dgm:pt>
    <dgm:pt modelId="{919DD425-E132-416A-A886-CBDC689D9F4D}" type="sibTrans" cxnId="{8AE1DAA1-83E3-4C1D-A88D-2626F8B2F070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06785" custScaleY="63693" custLinFactNeighborX="34339" custLinFactNeighborY="27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1477" custScaleY="151157" custLinFactNeighborX="11167" custLinFactNeighborY="66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5D29AEA2-D60A-4147-9F15-745FD731D43B}" type="pres">
      <dgm:prSet presAssocID="{8F3F1335-F153-4976-AB70-B17026415070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5AB5CAEB-3FB7-4943-9AAD-69B314DA87C8}" type="pres">
      <dgm:prSet presAssocID="{8F3F1335-F153-4976-AB70-B17026415070}" presName="connTx" presStyleLbl="parChTrans1D3" presStyleIdx="0" presStyleCnt="2"/>
      <dgm:spPr/>
      <dgm:t>
        <a:bodyPr/>
        <a:lstStyle/>
        <a:p>
          <a:endParaRPr lang="fr-FR"/>
        </a:p>
      </dgm:t>
    </dgm:pt>
    <dgm:pt modelId="{7BCDEA13-4B49-4FC6-8BA0-5A3D3252331B}" type="pres">
      <dgm:prSet presAssocID="{AFCEC346-3692-460E-88FD-A0423C4D7FB1}" presName="root2" presStyleCnt="0"/>
      <dgm:spPr/>
    </dgm:pt>
    <dgm:pt modelId="{FA7D270B-18E7-4E0D-A99B-4268642583AC}" type="pres">
      <dgm:prSet presAssocID="{AFCEC346-3692-460E-88FD-A0423C4D7FB1}" presName="LevelTwoTextNode" presStyleLbl="node3" presStyleIdx="0" presStyleCnt="2" custScaleX="74426" custScaleY="151157" custLinFactNeighborX="-3571" custLinFactNeighborY="56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5649D3-C34C-4D1A-A92B-5854694D378D}" type="pres">
      <dgm:prSet presAssocID="{AFCEC346-3692-460E-88FD-A0423C4D7FB1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28264" custScaleY="151157" custLinFactNeighborX="11213" custLinFactNeighborY="6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26F6CBCF-359B-4A4D-9BB2-762FFB3D2A16}" type="pres">
      <dgm:prSet presAssocID="{DD70402D-DCA5-45D3-AC0C-ED770F3622BD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A2CED1C1-EA67-4635-B191-8CB1771BE535}" type="pres">
      <dgm:prSet presAssocID="{DD70402D-DCA5-45D3-AC0C-ED770F3622BD}" presName="connTx" presStyleLbl="parChTrans1D3" presStyleIdx="1" presStyleCnt="2"/>
      <dgm:spPr/>
      <dgm:t>
        <a:bodyPr/>
        <a:lstStyle/>
        <a:p>
          <a:endParaRPr lang="fr-FR"/>
        </a:p>
      </dgm:t>
    </dgm:pt>
    <dgm:pt modelId="{4021FD2F-8C42-43FB-B0B3-8694CAD4FED7}" type="pres">
      <dgm:prSet presAssocID="{92A918E5-58C5-41B6-8382-9FB5C9D131A7}" presName="root2" presStyleCnt="0"/>
      <dgm:spPr/>
    </dgm:pt>
    <dgm:pt modelId="{9E6BB598-74E9-4B05-B797-F5889E89C3B1}" type="pres">
      <dgm:prSet presAssocID="{92A918E5-58C5-41B6-8382-9FB5C9D131A7}" presName="LevelTwoTextNode" presStyleLbl="node3" presStyleIdx="1" presStyleCnt="2" custScaleX="78900" custScaleY="151157" custLinFactNeighborX="-3330" custLinFactNeighborY="63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FAC933C-7FC4-47D1-BB07-EE2C534EEC05}" type="pres">
      <dgm:prSet presAssocID="{92A918E5-58C5-41B6-8382-9FB5C9D131A7}" presName="level3hierChild" presStyleCnt="0"/>
      <dgm:spPr/>
    </dgm:pt>
  </dgm:ptLst>
  <dgm:cxnLst>
    <dgm:cxn modelId="{EABF7561-4E5F-4974-89BA-10678ED503F4}" type="presOf" srcId="{95326858-D703-43F6-8EA7-6268E560FD53}" destId="{4AA63FEA-C7F6-4901-BD32-6EAEDD7DCAEE}" srcOrd="0" destOrd="0" presId="urn:microsoft.com/office/officeart/2008/layout/HorizontalMultiLevelHierarchy"/>
    <dgm:cxn modelId="{FB237759-EE18-4C36-B9D1-59B481A8F967}" type="presOf" srcId="{2F5B235D-3C13-4C31-AF8E-7B0C6197432E}" destId="{ADA8148A-746C-40BB-A458-AA3FC1DA3C73}" srcOrd="1" destOrd="0" presId="urn:microsoft.com/office/officeart/2008/layout/HorizontalMultiLevelHierarchy"/>
    <dgm:cxn modelId="{F1752763-12FE-4251-B3D1-09D661E55526}" type="presOf" srcId="{DD70402D-DCA5-45D3-AC0C-ED770F3622BD}" destId="{A2CED1C1-EA67-4635-B191-8CB1771BE535}" srcOrd="1" destOrd="0" presId="urn:microsoft.com/office/officeart/2008/layout/HorizontalMultiLevelHierarchy"/>
    <dgm:cxn modelId="{A945C42D-31B1-4EC8-AC2C-D581948BD5C4}" type="presOf" srcId="{CF0FC657-C84A-48E3-804E-47344CF5BB12}" destId="{DF3286A2-C068-4A88-BF9D-4EF77F4FD53F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E6BF6915-D62D-4C6D-8BA2-C58E483C03DB}" type="presOf" srcId="{8F3F1335-F153-4976-AB70-B17026415070}" destId="{5AB5CAEB-3FB7-4943-9AAD-69B314DA87C8}" srcOrd="1" destOrd="0" presId="urn:microsoft.com/office/officeart/2008/layout/HorizontalMultiLevelHierarchy"/>
    <dgm:cxn modelId="{2B174ECB-0D2C-483B-A717-AD6D1B0C0037}" type="presOf" srcId="{8F3F1335-F153-4976-AB70-B17026415070}" destId="{5D29AEA2-D60A-4147-9F15-745FD731D43B}" srcOrd="0" destOrd="0" presId="urn:microsoft.com/office/officeart/2008/layout/HorizontalMultiLevelHierarchy"/>
    <dgm:cxn modelId="{91FD1FD3-AEAD-48EB-9C43-A0D1950A7643}" type="presOf" srcId="{40285DDE-7E67-4225-93DC-FBC8FA8AEA38}" destId="{B64A03C8-A4EC-4DD6-80A2-DA979104E33E}" srcOrd="0" destOrd="0" presId="urn:microsoft.com/office/officeart/2008/layout/HorizontalMultiLevelHierarchy"/>
    <dgm:cxn modelId="{55CE277D-38AE-4D4E-9EEF-0A2DB767A4BA}" type="presOf" srcId="{2F5B235D-3C13-4C31-AF8E-7B0C6197432E}" destId="{86310E75-BFEB-476C-AD8D-A7F10B09DB59}" srcOrd="0" destOrd="0" presId="urn:microsoft.com/office/officeart/2008/layout/HorizontalMultiLevelHierarchy"/>
    <dgm:cxn modelId="{34D6B0B2-87E3-446D-AB45-320608DA5A1C}" srcId="{847AF115-97E3-4101-A63B-531A6096D8C4}" destId="{AFCEC346-3692-460E-88FD-A0423C4D7FB1}" srcOrd="0" destOrd="0" parTransId="{8F3F1335-F153-4976-AB70-B17026415070}" sibTransId="{8106C542-2DE5-45CD-ADE1-51EAB1E89273}"/>
    <dgm:cxn modelId="{BFD398BC-F3EA-4F25-BC89-09816F557A24}" type="presOf" srcId="{AFCEC346-3692-460E-88FD-A0423C4D7FB1}" destId="{FA7D270B-18E7-4E0D-A99B-4268642583AC}" srcOrd="0" destOrd="0" presId="urn:microsoft.com/office/officeart/2008/layout/HorizontalMultiLevelHierarchy"/>
    <dgm:cxn modelId="{831F0DFC-66DF-4170-9F1A-79125D56E51E}" type="presOf" srcId="{40285DDE-7E67-4225-93DC-FBC8FA8AEA38}" destId="{3E8F6EC4-00EF-4B6B-8017-062D992938B4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7974CC4B-AA62-4A41-A46D-52064C50C1D2}" type="presOf" srcId="{92A918E5-58C5-41B6-8382-9FB5C9D131A7}" destId="{9E6BB598-74E9-4B05-B797-F5889E89C3B1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1CA6F774-2DB1-4650-AD96-7E93A5DE8F11}" type="presOf" srcId="{DD70402D-DCA5-45D3-AC0C-ED770F3622BD}" destId="{26F6CBCF-359B-4A4D-9BB2-762FFB3D2A16}" srcOrd="0" destOrd="0" presId="urn:microsoft.com/office/officeart/2008/layout/HorizontalMultiLevelHierarchy"/>
    <dgm:cxn modelId="{8AE1DAA1-83E3-4C1D-A88D-2626F8B2F070}" srcId="{CF0FC657-C84A-48E3-804E-47344CF5BB12}" destId="{92A918E5-58C5-41B6-8382-9FB5C9D131A7}" srcOrd="0" destOrd="0" parTransId="{DD70402D-DCA5-45D3-AC0C-ED770F3622BD}" sibTransId="{919DD425-E132-416A-A886-CBDC689D9F4D}"/>
    <dgm:cxn modelId="{F3A66ACD-68AB-4F2A-A786-76F490EB735B}" type="presOf" srcId="{847AF115-97E3-4101-A63B-531A6096D8C4}" destId="{3F3C7227-3445-43C2-B1C2-D3E2E366DA15}" srcOrd="0" destOrd="0" presId="urn:microsoft.com/office/officeart/2008/layout/HorizontalMultiLevelHierarchy"/>
    <dgm:cxn modelId="{C770FC0B-C3FE-40F2-98C8-5E40AB6F5D58}" type="presOf" srcId="{44316761-961A-41E2-A678-1BC74F6609D8}" destId="{BB37F095-8F70-428F-8577-A90248BEFCD5}" srcOrd="0" destOrd="0" presId="urn:microsoft.com/office/officeart/2008/layout/HorizontalMultiLevelHierarchy"/>
    <dgm:cxn modelId="{3C907FAC-F039-4CDA-A775-9BCEE21668ED}" type="presParOf" srcId="{BB37F095-8F70-428F-8577-A90248BEFCD5}" destId="{17ECCE8F-7ECC-44E4-91C5-9EFB13DB185C}" srcOrd="0" destOrd="0" presId="urn:microsoft.com/office/officeart/2008/layout/HorizontalMultiLevelHierarchy"/>
    <dgm:cxn modelId="{958D5A9E-8C73-4169-B003-F4979A0CEAFB}" type="presParOf" srcId="{17ECCE8F-7ECC-44E4-91C5-9EFB13DB185C}" destId="{4AA63FEA-C7F6-4901-BD32-6EAEDD7DCAEE}" srcOrd="0" destOrd="0" presId="urn:microsoft.com/office/officeart/2008/layout/HorizontalMultiLevelHierarchy"/>
    <dgm:cxn modelId="{9892E896-1D53-44DA-ACCA-A2CA0D674131}" type="presParOf" srcId="{17ECCE8F-7ECC-44E4-91C5-9EFB13DB185C}" destId="{92437F1D-E5A9-4E4B-88EE-B564BFDE54FF}" srcOrd="1" destOrd="0" presId="urn:microsoft.com/office/officeart/2008/layout/HorizontalMultiLevelHierarchy"/>
    <dgm:cxn modelId="{9500D2FE-9E1A-4998-952F-F5BF44973BEE}" type="presParOf" srcId="{92437F1D-E5A9-4E4B-88EE-B564BFDE54FF}" destId="{86310E75-BFEB-476C-AD8D-A7F10B09DB59}" srcOrd="0" destOrd="0" presId="urn:microsoft.com/office/officeart/2008/layout/HorizontalMultiLevelHierarchy"/>
    <dgm:cxn modelId="{CC75D76C-6811-4B9C-9AA9-201B120F5058}" type="presParOf" srcId="{86310E75-BFEB-476C-AD8D-A7F10B09DB59}" destId="{ADA8148A-746C-40BB-A458-AA3FC1DA3C73}" srcOrd="0" destOrd="0" presId="urn:microsoft.com/office/officeart/2008/layout/HorizontalMultiLevelHierarchy"/>
    <dgm:cxn modelId="{5C69747D-45AB-4AA8-ABF8-B19E3684508B}" type="presParOf" srcId="{92437F1D-E5A9-4E4B-88EE-B564BFDE54FF}" destId="{80425E14-5857-4A48-81B7-B71262E0442E}" srcOrd="1" destOrd="0" presId="urn:microsoft.com/office/officeart/2008/layout/HorizontalMultiLevelHierarchy"/>
    <dgm:cxn modelId="{8B6E0744-A479-4F06-8543-9BD4E9A8CF1F}" type="presParOf" srcId="{80425E14-5857-4A48-81B7-B71262E0442E}" destId="{3F3C7227-3445-43C2-B1C2-D3E2E366DA15}" srcOrd="0" destOrd="0" presId="urn:microsoft.com/office/officeart/2008/layout/HorizontalMultiLevelHierarchy"/>
    <dgm:cxn modelId="{98EC462E-49FC-4327-9B32-F352C24BF3BE}" type="presParOf" srcId="{80425E14-5857-4A48-81B7-B71262E0442E}" destId="{0D74D28C-1502-42F6-9348-E33887B0B19E}" srcOrd="1" destOrd="0" presId="urn:microsoft.com/office/officeart/2008/layout/HorizontalMultiLevelHierarchy"/>
    <dgm:cxn modelId="{3C55044C-208A-452E-8D00-1A1A31C7E1AB}" type="presParOf" srcId="{0D74D28C-1502-42F6-9348-E33887B0B19E}" destId="{5D29AEA2-D60A-4147-9F15-745FD731D43B}" srcOrd="0" destOrd="0" presId="urn:microsoft.com/office/officeart/2008/layout/HorizontalMultiLevelHierarchy"/>
    <dgm:cxn modelId="{2B6AB060-CA04-4A66-B1CE-C537E99E68D3}" type="presParOf" srcId="{5D29AEA2-D60A-4147-9F15-745FD731D43B}" destId="{5AB5CAEB-3FB7-4943-9AAD-69B314DA87C8}" srcOrd="0" destOrd="0" presId="urn:microsoft.com/office/officeart/2008/layout/HorizontalMultiLevelHierarchy"/>
    <dgm:cxn modelId="{DA431985-CF07-4009-AD0C-965C392F551F}" type="presParOf" srcId="{0D74D28C-1502-42F6-9348-E33887B0B19E}" destId="{7BCDEA13-4B49-4FC6-8BA0-5A3D3252331B}" srcOrd="1" destOrd="0" presId="urn:microsoft.com/office/officeart/2008/layout/HorizontalMultiLevelHierarchy"/>
    <dgm:cxn modelId="{15078883-62FF-48E5-A782-A627E3DFF383}" type="presParOf" srcId="{7BCDEA13-4B49-4FC6-8BA0-5A3D3252331B}" destId="{FA7D270B-18E7-4E0D-A99B-4268642583AC}" srcOrd="0" destOrd="0" presId="urn:microsoft.com/office/officeart/2008/layout/HorizontalMultiLevelHierarchy"/>
    <dgm:cxn modelId="{C38BAA19-D35E-446A-8FD8-2BD069E98E07}" type="presParOf" srcId="{7BCDEA13-4B49-4FC6-8BA0-5A3D3252331B}" destId="{9C5649D3-C34C-4D1A-A92B-5854694D378D}" srcOrd="1" destOrd="0" presId="urn:microsoft.com/office/officeart/2008/layout/HorizontalMultiLevelHierarchy"/>
    <dgm:cxn modelId="{03E41460-CB5C-407B-9965-B1EF3C423DA7}" type="presParOf" srcId="{92437F1D-E5A9-4E4B-88EE-B564BFDE54FF}" destId="{B64A03C8-A4EC-4DD6-80A2-DA979104E33E}" srcOrd="2" destOrd="0" presId="urn:microsoft.com/office/officeart/2008/layout/HorizontalMultiLevelHierarchy"/>
    <dgm:cxn modelId="{582EC8F7-DFBC-4FAA-9889-F66DC06F0E65}" type="presParOf" srcId="{B64A03C8-A4EC-4DD6-80A2-DA979104E33E}" destId="{3E8F6EC4-00EF-4B6B-8017-062D992938B4}" srcOrd="0" destOrd="0" presId="urn:microsoft.com/office/officeart/2008/layout/HorizontalMultiLevelHierarchy"/>
    <dgm:cxn modelId="{A8780A77-E1A1-4125-B2DE-944FE5FAD0C5}" type="presParOf" srcId="{92437F1D-E5A9-4E4B-88EE-B564BFDE54FF}" destId="{CFFCF581-6618-4657-97F4-C2F8575B607A}" srcOrd="3" destOrd="0" presId="urn:microsoft.com/office/officeart/2008/layout/HorizontalMultiLevelHierarchy"/>
    <dgm:cxn modelId="{FD96B1C6-0F34-434D-B7AA-BCCB620BE2D7}" type="presParOf" srcId="{CFFCF581-6618-4657-97F4-C2F8575B607A}" destId="{DF3286A2-C068-4A88-BF9D-4EF77F4FD53F}" srcOrd="0" destOrd="0" presId="urn:microsoft.com/office/officeart/2008/layout/HorizontalMultiLevelHierarchy"/>
    <dgm:cxn modelId="{132656E5-561E-495D-B0A5-7D43D929E256}" type="presParOf" srcId="{CFFCF581-6618-4657-97F4-C2F8575B607A}" destId="{AA12D4C6-2C7C-4B57-BAE2-2309150EAC24}" srcOrd="1" destOrd="0" presId="urn:microsoft.com/office/officeart/2008/layout/HorizontalMultiLevelHierarchy"/>
    <dgm:cxn modelId="{89809136-A2DE-4FAE-83FA-F50BDE6EC8FC}" type="presParOf" srcId="{AA12D4C6-2C7C-4B57-BAE2-2309150EAC24}" destId="{26F6CBCF-359B-4A4D-9BB2-762FFB3D2A16}" srcOrd="0" destOrd="0" presId="urn:microsoft.com/office/officeart/2008/layout/HorizontalMultiLevelHierarchy"/>
    <dgm:cxn modelId="{88CA31A6-89CA-40E5-A196-F3AE373A80D4}" type="presParOf" srcId="{26F6CBCF-359B-4A4D-9BB2-762FFB3D2A16}" destId="{A2CED1C1-EA67-4635-B191-8CB1771BE535}" srcOrd="0" destOrd="0" presId="urn:microsoft.com/office/officeart/2008/layout/HorizontalMultiLevelHierarchy"/>
    <dgm:cxn modelId="{6ECEF323-5DEA-4063-B9D2-D5473AC928C6}" type="presParOf" srcId="{AA12D4C6-2C7C-4B57-BAE2-2309150EAC24}" destId="{4021FD2F-8C42-43FB-B0B3-8694CAD4FED7}" srcOrd="1" destOrd="0" presId="urn:microsoft.com/office/officeart/2008/layout/HorizontalMultiLevelHierarchy"/>
    <dgm:cxn modelId="{4C437FCB-FDE5-459E-B395-C741E5143380}" type="presParOf" srcId="{4021FD2F-8C42-43FB-B0B3-8694CAD4FED7}" destId="{9E6BB598-74E9-4B05-B797-F5889E89C3B1}" srcOrd="0" destOrd="0" presId="urn:microsoft.com/office/officeart/2008/layout/HorizontalMultiLevelHierarchy"/>
    <dgm:cxn modelId="{BC15B179-F93B-4399-A98B-9DFA6D37A333}" type="presParOf" srcId="{4021FD2F-8C42-43FB-B0B3-8694CAD4FED7}" destId="{6FAC933C-7FC4-47D1-BB07-EE2C534EEC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STAGE EN ENTREPRISE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(6 semaines)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Étude et réalisation de maintenance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fr-FR" sz="800" b="1" dirty="0">
              <a:latin typeface="Arial" pitchFamily="34" charset="0"/>
              <a:cs typeface="Arial" pitchFamily="34" charset="0"/>
            </a:rPr>
            <a:t>C41 Proposer et/ou </a:t>
          </a:r>
          <a:r>
            <a:rPr lang="fr-FR" sz="800" b="1" dirty="0" err="1">
              <a:latin typeface="Arial" pitchFamily="34" charset="0"/>
              <a:cs typeface="Arial" pitchFamily="34" charset="0"/>
            </a:rPr>
            <a:t>cevoir</a:t>
          </a:r>
          <a:r>
            <a:rPr lang="fr-FR" sz="800" b="1" dirty="0">
              <a:latin typeface="Arial" pitchFamily="34" charset="0"/>
              <a:cs typeface="Arial" pitchFamily="34" charset="0"/>
            </a:rPr>
            <a:t> des solutions </a:t>
          </a:r>
          <a:r>
            <a:rPr lang="fr-FR" sz="800" b="1" dirty="0" err="1">
              <a:latin typeface="Arial" pitchFamily="34" charset="0"/>
              <a:cs typeface="Arial" pitchFamily="34" charset="0"/>
            </a:rPr>
            <a:t>pluritechnologiques</a:t>
          </a:r>
          <a:r>
            <a:rPr lang="fr-FR" sz="800" b="1" dirty="0">
              <a:latin typeface="Arial" pitchFamily="34" charset="0"/>
              <a:cs typeface="Arial" pitchFamily="34" charset="0"/>
            </a:rPr>
            <a:t> d'amélioration</a:t>
          </a:r>
        </a:p>
      </dgm:t>
    </dgm:pt>
    <dgm:pt modelId="{2F5B235D-3C13-4C31-AF8E-7B0C6197432E}" type="parTrans" cxnId="{5A9688C1-9BBE-4BE8-A62C-27010A558CA7}">
      <dgm:prSet/>
      <dgm:spPr>
        <a:ln w="12700"/>
      </dgm:spPr>
      <dgm:t>
        <a:bodyPr/>
        <a:lstStyle/>
        <a:p>
          <a:endParaRPr lang="fr-FR">
            <a:solidFill>
              <a:sysClr val="windowText" lastClr="00000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fr-FR" sz="800" b="1" dirty="0">
              <a:latin typeface="Arial" pitchFamily="34" charset="0"/>
              <a:cs typeface="Arial" pitchFamily="34" charset="0"/>
            </a:rPr>
            <a:t>C33 Préparer les travaux d'amélioration ou d'intégration d'un nouveau bien</a:t>
          </a:r>
        </a:p>
      </dgm:t>
    </dgm:pt>
    <dgm:pt modelId="{40285DDE-7E67-4225-93DC-FBC8FA8AEA38}" type="parTrans" cxnId="{431D5852-ECCD-4709-8886-09344555D923}">
      <dgm:prSet/>
      <dgm:spPr>
        <a:ln w="12700"/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fr-FR" sz="800" b="1" dirty="0">
              <a:latin typeface="Arial" pitchFamily="34" charset="0"/>
              <a:cs typeface="Arial" pitchFamily="34" charset="0"/>
            </a:rPr>
            <a:t>C14 Réaliser les travaux d'amélioration et intégrer les moyens de surveillance</a:t>
          </a:r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29E765D4-9A3F-48FD-BCC0-FCB00819E337}" type="parTrans" cxnId="{BE98F140-79CC-4CA7-AC96-8410275E32E8}">
      <dgm:prSet/>
      <dgm:spPr>
        <a:ln w="12700"/>
      </dgm:spPr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  <dgm:t>
        <a:bodyPr/>
        <a:lstStyle/>
        <a:p>
          <a:endParaRPr lang="fr-FR"/>
        </a:p>
      </dgm:t>
    </dgm:pt>
    <dgm:pt modelId="{4AA63FEA-C7F6-4901-BD32-6EAEDD7DCAEE}" type="pres">
      <dgm:prSet presAssocID="{95326858-D703-43F6-8EA7-6268E560FD53}" presName="LevelOneTextNode" presStyleLbl="node0" presStyleIdx="0" presStyleCnt="1" custAng="5400000" custScaleX="466776" custScaleY="89655" custLinFactNeighborX="20472" custLinFactNeighborY="5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  <dgm:t>
        <a:bodyPr/>
        <a:lstStyle/>
        <a:p>
          <a:endParaRPr lang="fr-FR"/>
        </a:p>
      </dgm:t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  <dgm:t>
        <a:bodyPr/>
        <a:lstStyle/>
        <a:p>
          <a:endParaRPr lang="fr-FR"/>
        </a:p>
      </dgm:t>
    </dgm:pt>
    <dgm:pt modelId="{3F3C7227-3445-43C2-B1C2-D3E2E366DA15}" type="pres">
      <dgm:prSet presAssocID="{847AF115-97E3-4101-A63B-531A6096D8C4}" presName="LevelTwoTextNode" presStyleLbl="node2" presStyleIdx="0" presStyleCnt="3" custScaleX="261561" custScaleY="107240" custLinFactNeighborX="-8960" custLinFactNeighborY="99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  <dgm:t>
        <a:bodyPr/>
        <a:lstStyle/>
        <a:p>
          <a:endParaRPr lang="fr-FR"/>
        </a:p>
      </dgm:t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  <dgm:t>
        <a:bodyPr/>
        <a:lstStyle/>
        <a:p>
          <a:endParaRPr lang="fr-FR"/>
        </a:p>
      </dgm:t>
    </dgm:pt>
    <dgm:pt modelId="{DF3286A2-C068-4A88-BF9D-4EF77F4FD53F}" type="pres">
      <dgm:prSet presAssocID="{CF0FC657-C84A-48E3-804E-47344CF5BB12}" presName="LevelTwoTextNode" presStyleLbl="node2" presStyleIdx="1" presStyleCnt="3" custScaleX="261561" custScaleY="107240" custLinFactNeighborX="-8827" custLinFactNeighborY="84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  <dgm:t>
        <a:bodyPr/>
        <a:lstStyle/>
        <a:p>
          <a:endParaRPr lang="fr-FR"/>
        </a:p>
      </dgm:t>
    </dgm:pt>
    <dgm:pt modelId="{70E2AD0C-63B5-4179-8A1B-BD193569B1F0}" type="pres">
      <dgm:prSet presAssocID="{29E765D4-9A3F-48FD-BCC0-FCB00819E337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  <dgm:t>
        <a:bodyPr/>
        <a:lstStyle/>
        <a:p>
          <a:endParaRPr lang="fr-FR"/>
        </a:p>
      </dgm:t>
    </dgm:pt>
    <dgm:pt modelId="{6D252BFA-0D34-46C8-8F35-1FD33A925B7A}" type="pres">
      <dgm:prSet presAssocID="{4A0B1D83-65BF-411E-B349-0981257837D8}" presName="LevelTwoTextNode" presStyleLbl="node2" presStyleIdx="2" presStyleCnt="3" custScaleX="261561" custScaleY="107240" custLinFactNeighborX="-8487" custLinFactNeighborY="-1257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  <dgm:t>
        <a:bodyPr/>
        <a:lstStyle/>
        <a:p>
          <a:endParaRPr lang="fr-FR"/>
        </a:p>
      </dgm:t>
    </dgm:pt>
  </dgm:ptLst>
  <dgm:cxnLst>
    <dgm:cxn modelId="{70BD47CD-1C49-416E-AB34-62CE8DBF83F8}" type="presOf" srcId="{2F5B235D-3C13-4C31-AF8E-7B0C6197432E}" destId="{86310E75-BFEB-476C-AD8D-A7F10B09DB59}" srcOrd="0" destOrd="0" presId="urn:microsoft.com/office/officeart/2008/layout/HorizontalMultiLevelHierarchy"/>
    <dgm:cxn modelId="{2C0FE301-B3CD-4EE8-B757-E69BDF502F10}" type="presOf" srcId="{40285DDE-7E67-4225-93DC-FBC8FA8AEA38}" destId="{B64A03C8-A4EC-4DD6-80A2-DA979104E33E}" srcOrd="0" destOrd="0" presId="urn:microsoft.com/office/officeart/2008/layout/HorizontalMultiLevelHierarchy"/>
    <dgm:cxn modelId="{6739364A-4FC2-48E3-BF76-A9850F661657}" type="presOf" srcId="{4A0B1D83-65BF-411E-B349-0981257837D8}" destId="{6D252BFA-0D34-46C8-8F35-1FD33A925B7A}" srcOrd="0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6B94C702-0DF5-4FDB-BC21-2E308841AFCE}" type="presOf" srcId="{29E765D4-9A3F-48FD-BCC0-FCB00819E337}" destId="{70E2AD0C-63B5-4179-8A1B-BD193569B1F0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51B20BF4-45FD-44ED-8D68-830A13FB7FA5}" type="presOf" srcId="{44316761-961A-41E2-A678-1BC74F6609D8}" destId="{BB37F095-8F70-428F-8577-A90248BEFCD5}" srcOrd="0" destOrd="0" presId="urn:microsoft.com/office/officeart/2008/layout/HorizontalMultiLevelHierarchy"/>
    <dgm:cxn modelId="{1E64D0FA-8BAB-478B-A2DF-1696CA3EF705}" type="presOf" srcId="{2F5B235D-3C13-4C31-AF8E-7B0C6197432E}" destId="{ADA8148A-746C-40BB-A458-AA3FC1DA3C73}" srcOrd="1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E86E3A18-6175-4DDB-BABB-A9A96F8D6B28}" type="presOf" srcId="{95326858-D703-43F6-8EA7-6268E560FD53}" destId="{4AA63FEA-C7F6-4901-BD32-6EAEDD7DCAEE}" srcOrd="0" destOrd="0" presId="urn:microsoft.com/office/officeart/2008/layout/HorizontalMultiLevelHierarchy"/>
    <dgm:cxn modelId="{555B1FC8-E874-44E1-BE46-CD58850A9F28}" type="presOf" srcId="{40285DDE-7E67-4225-93DC-FBC8FA8AEA38}" destId="{3E8F6EC4-00EF-4B6B-8017-062D992938B4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1B89DD87-4AC0-4D41-9504-6298C4C251D8}" type="presOf" srcId="{CF0FC657-C84A-48E3-804E-47344CF5BB12}" destId="{DF3286A2-C068-4A88-BF9D-4EF77F4FD53F}" srcOrd="0" destOrd="0" presId="urn:microsoft.com/office/officeart/2008/layout/HorizontalMultiLevelHierarchy"/>
    <dgm:cxn modelId="{5581C2C4-B0D5-4D65-8DE6-2F8E5E614EBE}" type="presOf" srcId="{29E765D4-9A3F-48FD-BCC0-FCB00819E337}" destId="{F6EC9A93-8770-4557-8B6E-7739BF010C8F}" srcOrd="1" destOrd="0" presId="urn:microsoft.com/office/officeart/2008/layout/HorizontalMultiLevelHierarchy"/>
    <dgm:cxn modelId="{A827D937-D875-412D-8B00-32F2A7371683}" type="presOf" srcId="{847AF115-97E3-4101-A63B-531A6096D8C4}" destId="{3F3C7227-3445-43C2-B1C2-D3E2E366DA15}" srcOrd="0" destOrd="0" presId="urn:microsoft.com/office/officeart/2008/layout/HorizontalMultiLevelHierarchy"/>
    <dgm:cxn modelId="{42653B9D-8A9C-4940-ACE7-BDE6715E4953}" type="presParOf" srcId="{BB37F095-8F70-428F-8577-A90248BEFCD5}" destId="{17ECCE8F-7ECC-44E4-91C5-9EFB13DB185C}" srcOrd="0" destOrd="0" presId="urn:microsoft.com/office/officeart/2008/layout/HorizontalMultiLevelHierarchy"/>
    <dgm:cxn modelId="{EA72D76A-CF62-449F-A84D-B67F798D2F3F}" type="presParOf" srcId="{17ECCE8F-7ECC-44E4-91C5-9EFB13DB185C}" destId="{4AA63FEA-C7F6-4901-BD32-6EAEDD7DCAEE}" srcOrd="0" destOrd="0" presId="urn:microsoft.com/office/officeart/2008/layout/HorizontalMultiLevelHierarchy"/>
    <dgm:cxn modelId="{3C268853-2A09-4CB2-827F-2828A3C312D4}" type="presParOf" srcId="{17ECCE8F-7ECC-44E4-91C5-9EFB13DB185C}" destId="{92437F1D-E5A9-4E4B-88EE-B564BFDE54FF}" srcOrd="1" destOrd="0" presId="urn:microsoft.com/office/officeart/2008/layout/HorizontalMultiLevelHierarchy"/>
    <dgm:cxn modelId="{69A3950C-09A7-4DA9-A4E5-07E9B69AB46F}" type="presParOf" srcId="{92437F1D-E5A9-4E4B-88EE-B564BFDE54FF}" destId="{86310E75-BFEB-476C-AD8D-A7F10B09DB59}" srcOrd="0" destOrd="0" presId="urn:microsoft.com/office/officeart/2008/layout/HorizontalMultiLevelHierarchy"/>
    <dgm:cxn modelId="{B87F20C2-D13C-4CDA-9DBE-0B958FCC40DC}" type="presParOf" srcId="{86310E75-BFEB-476C-AD8D-A7F10B09DB59}" destId="{ADA8148A-746C-40BB-A458-AA3FC1DA3C73}" srcOrd="0" destOrd="0" presId="urn:microsoft.com/office/officeart/2008/layout/HorizontalMultiLevelHierarchy"/>
    <dgm:cxn modelId="{40207D68-2D9C-4120-90A4-52028CFA2F33}" type="presParOf" srcId="{92437F1D-E5A9-4E4B-88EE-B564BFDE54FF}" destId="{80425E14-5857-4A48-81B7-B71262E0442E}" srcOrd="1" destOrd="0" presId="urn:microsoft.com/office/officeart/2008/layout/HorizontalMultiLevelHierarchy"/>
    <dgm:cxn modelId="{596B7DB4-2A7D-4F2F-A831-6FAD880653D6}" type="presParOf" srcId="{80425E14-5857-4A48-81B7-B71262E0442E}" destId="{3F3C7227-3445-43C2-B1C2-D3E2E366DA15}" srcOrd="0" destOrd="0" presId="urn:microsoft.com/office/officeart/2008/layout/HorizontalMultiLevelHierarchy"/>
    <dgm:cxn modelId="{BCF5365B-9C1B-4424-ACD0-71FFEBE28A8E}" type="presParOf" srcId="{80425E14-5857-4A48-81B7-B71262E0442E}" destId="{0D74D28C-1502-42F6-9348-E33887B0B19E}" srcOrd="1" destOrd="0" presId="urn:microsoft.com/office/officeart/2008/layout/HorizontalMultiLevelHierarchy"/>
    <dgm:cxn modelId="{B4B791A2-1469-4918-BACE-73BF8451FFB8}" type="presParOf" srcId="{92437F1D-E5A9-4E4B-88EE-B564BFDE54FF}" destId="{B64A03C8-A4EC-4DD6-80A2-DA979104E33E}" srcOrd="2" destOrd="0" presId="urn:microsoft.com/office/officeart/2008/layout/HorizontalMultiLevelHierarchy"/>
    <dgm:cxn modelId="{0B90CB24-81D5-4DE2-AC42-B16DACB3645B}" type="presParOf" srcId="{B64A03C8-A4EC-4DD6-80A2-DA979104E33E}" destId="{3E8F6EC4-00EF-4B6B-8017-062D992938B4}" srcOrd="0" destOrd="0" presId="urn:microsoft.com/office/officeart/2008/layout/HorizontalMultiLevelHierarchy"/>
    <dgm:cxn modelId="{28E41844-53DA-4D1B-88C4-7944BBE00353}" type="presParOf" srcId="{92437F1D-E5A9-4E4B-88EE-B564BFDE54FF}" destId="{CFFCF581-6618-4657-97F4-C2F8575B607A}" srcOrd="3" destOrd="0" presId="urn:microsoft.com/office/officeart/2008/layout/HorizontalMultiLevelHierarchy"/>
    <dgm:cxn modelId="{549CD4C4-8CCA-42F2-9B31-C9D5A456A920}" type="presParOf" srcId="{CFFCF581-6618-4657-97F4-C2F8575B607A}" destId="{DF3286A2-C068-4A88-BF9D-4EF77F4FD53F}" srcOrd="0" destOrd="0" presId="urn:microsoft.com/office/officeart/2008/layout/HorizontalMultiLevelHierarchy"/>
    <dgm:cxn modelId="{904BA8F3-7B69-4C94-B50F-2ADD6B0FFCBA}" type="presParOf" srcId="{CFFCF581-6618-4657-97F4-C2F8575B607A}" destId="{AA12D4C6-2C7C-4B57-BAE2-2309150EAC24}" srcOrd="1" destOrd="0" presId="urn:microsoft.com/office/officeart/2008/layout/HorizontalMultiLevelHierarchy"/>
    <dgm:cxn modelId="{CE720510-FC3A-4D13-AD97-0B02E6B6FA30}" type="presParOf" srcId="{92437F1D-E5A9-4E4B-88EE-B564BFDE54FF}" destId="{70E2AD0C-63B5-4179-8A1B-BD193569B1F0}" srcOrd="4" destOrd="0" presId="urn:microsoft.com/office/officeart/2008/layout/HorizontalMultiLevelHierarchy"/>
    <dgm:cxn modelId="{43C867F5-4CED-4F6E-97D2-8FD572D7C3E6}" type="presParOf" srcId="{70E2AD0C-63B5-4179-8A1B-BD193569B1F0}" destId="{F6EC9A93-8770-4557-8B6E-7739BF010C8F}" srcOrd="0" destOrd="0" presId="urn:microsoft.com/office/officeart/2008/layout/HorizontalMultiLevelHierarchy"/>
    <dgm:cxn modelId="{090A2547-31B9-489D-B3CA-488D0BFCCB7B}" type="presParOf" srcId="{92437F1D-E5A9-4E4B-88EE-B564BFDE54FF}" destId="{F72C9C60-B4CA-4656-B1FA-DAD799E917F3}" srcOrd="5" destOrd="0" presId="urn:microsoft.com/office/officeart/2008/layout/HorizontalMultiLevelHierarchy"/>
    <dgm:cxn modelId="{B3A47333-0466-451D-86A0-41A548F670BD}" type="presParOf" srcId="{F72C9C60-B4CA-4656-B1FA-DAD799E917F3}" destId="{6D252BFA-0D34-46C8-8F35-1FD33A925B7A}" srcOrd="0" destOrd="0" presId="urn:microsoft.com/office/officeart/2008/layout/HorizontalMultiLevelHierarchy"/>
    <dgm:cxn modelId="{CAE66D3C-AE11-493E-9BA7-EEA927C66C41}" type="presParOf" srcId="{F72C9C60-B4CA-4656-B1FA-DAD799E917F3}" destId="{50BC44ED-3D0E-4046-A6D2-4C451F443E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C0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fr-FR" sz="1200" b="1" dirty="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1200" b="1" dirty="0">
              <a:solidFill>
                <a:schemeClr val="bg1"/>
              </a:solidFill>
              <a:latin typeface="+mn-lt"/>
              <a:cs typeface="Arial" pitchFamily="34" charset="0"/>
            </a:rPr>
            <a:t>preuve orale E62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C41 - C33 - C14 - C53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650" custScaleY="84051" custLinFactNeighborX="-47905" custLinFactNeighborY="-27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247560" custScaleY="73228" custLinFactNeighborX="14123" custLinFactNeighborY="-124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BAA7CF1E-9FDC-482C-8B27-5B4CD974A9F0}" type="presOf" srcId="{2F5B235D-3C13-4C31-AF8E-7B0C6197432E}" destId="{ADA8148A-746C-40BB-A458-AA3FC1DA3C73}" srcOrd="1" destOrd="0" presId="urn:microsoft.com/office/officeart/2008/layout/HorizontalMultiLevelHierarchy"/>
    <dgm:cxn modelId="{E4516581-5042-4BAD-A7B6-18420A6FAED8}" type="presOf" srcId="{2F5B235D-3C13-4C31-AF8E-7B0C6197432E}" destId="{86310E75-BFEB-476C-AD8D-A7F10B09DB59}" srcOrd="0" destOrd="0" presId="urn:microsoft.com/office/officeart/2008/layout/HorizontalMultiLevelHierarchy"/>
    <dgm:cxn modelId="{BA2C6A5B-D5D1-4A43-8510-A7D8BA5D0FA3}" type="presOf" srcId="{95326858-D703-43F6-8EA7-6268E560FD53}" destId="{4AA63FEA-C7F6-4901-BD32-6EAEDD7DCAE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6D156E18-419B-47A0-A606-44A1EA81819E}" type="presOf" srcId="{44316761-961A-41E2-A678-1BC74F6609D8}" destId="{BB37F095-8F70-428F-8577-A90248BEFCD5}" srcOrd="0" destOrd="0" presId="urn:microsoft.com/office/officeart/2008/layout/HorizontalMultiLevelHierarchy"/>
    <dgm:cxn modelId="{4F51693A-C6C0-41E5-A10E-0B4C9A713A66}" type="presOf" srcId="{847AF115-97E3-4101-A63B-531A6096D8C4}" destId="{3F3C7227-3445-43C2-B1C2-D3E2E366DA15}" srcOrd="0" destOrd="0" presId="urn:microsoft.com/office/officeart/2008/layout/HorizontalMultiLevelHierarchy"/>
    <dgm:cxn modelId="{83E09C85-C605-4FEF-9EBE-4C7F74062E24}" type="presParOf" srcId="{BB37F095-8F70-428F-8577-A90248BEFCD5}" destId="{17ECCE8F-7ECC-44E4-91C5-9EFB13DB185C}" srcOrd="0" destOrd="0" presId="urn:microsoft.com/office/officeart/2008/layout/HorizontalMultiLevelHierarchy"/>
    <dgm:cxn modelId="{94AB58B6-F66C-4537-AC1E-74926A50240A}" type="presParOf" srcId="{17ECCE8F-7ECC-44E4-91C5-9EFB13DB185C}" destId="{4AA63FEA-C7F6-4901-BD32-6EAEDD7DCAEE}" srcOrd="0" destOrd="0" presId="urn:microsoft.com/office/officeart/2008/layout/HorizontalMultiLevelHierarchy"/>
    <dgm:cxn modelId="{B11C3949-9674-4822-AC9F-B8FB35C49100}" type="presParOf" srcId="{17ECCE8F-7ECC-44E4-91C5-9EFB13DB185C}" destId="{92437F1D-E5A9-4E4B-88EE-B564BFDE54FF}" srcOrd="1" destOrd="0" presId="urn:microsoft.com/office/officeart/2008/layout/HorizontalMultiLevelHierarchy"/>
    <dgm:cxn modelId="{C39D60B7-1C88-48DB-AEBA-8C8D7C342E62}" type="presParOf" srcId="{92437F1D-E5A9-4E4B-88EE-B564BFDE54FF}" destId="{86310E75-BFEB-476C-AD8D-A7F10B09DB59}" srcOrd="0" destOrd="0" presId="urn:microsoft.com/office/officeart/2008/layout/HorizontalMultiLevelHierarchy"/>
    <dgm:cxn modelId="{AB5DEF43-1751-4F6E-B4F2-7A73BA7EFA1E}" type="presParOf" srcId="{86310E75-BFEB-476C-AD8D-A7F10B09DB59}" destId="{ADA8148A-746C-40BB-A458-AA3FC1DA3C73}" srcOrd="0" destOrd="0" presId="urn:microsoft.com/office/officeart/2008/layout/HorizontalMultiLevelHierarchy"/>
    <dgm:cxn modelId="{18EAE98B-8401-48C2-A6C1-77A5126E9597}" type="presParOf" srcId="{92437F1D-E5A9-4E4B-88EE-B564BFDE54FF}" destId="{80425E14-5857-4A48-81B7-B71262E0442E}" srcOrd="1" destOrd="0" presId="urn:microsoft.com/office/officeart/2008/layout/HorizontalMultiLevelHierarchy"/>
    <dgm:cxn modelId="{518B0412-1867-460A-8D39-1A626A8B578C}" type="presParOf" srcId="{80425E14-5857-4A48-81B7-B71262E0442E}" destId="{3F3C7227-3445-43C2-B1C2-D3E2E366DA15}" srcOrd="0" destOrd="0" presId="urn:microsoft.com/office/officeart/2008/layout/HorizontalMultiLevelHierarchy"/>
    <dgm:cxn modelId="{AD5269A1-BEBF-4260-84F5-4EA245B7B0E2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800" b="1" dirty="0">
              <a:solidFill>
                <a:srgbClr val="002060"/>
              </a:solidFill>
              <a:latin typeface="+mn-lt"/>
              <a:cs typeface="Arial" pitchFamily="34" charset="0"/>
            </a:rPr>
            <a:t>A7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7.1 Effectuer la mise en fonctionnement et l'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arret</a:t>
          </a:r>
          <a:endParaRPr lang="fr-FR" sz="9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7.2 Effectuer les réglages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7.3 Assurer la conduite en mode dégradé</a:t>
          </a:r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F1432720-B282-4C6C-9656-B82DF13597D0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gm:t>
    </dgm:pt>
    <dgm:pt modelId="{E03E9760-CE8C-43DD-BD9F-A405033699DB}" type="parTrans" cxnId="{DCE5D34D-FAB3-468F-A55A-CEC422EAEE6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8AB6D57-E72C-4009-9116-D8CB3629CC13}" type="sibTrans" cxnId="{DCE5D34D-FAB3-468F-A55A-CEC422EAEE64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7741" custScaleY="39114" custLinFactNeighborY="30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4" custScaleX="325840" custScaleY="130697" custLinFactNeighborX="-3232" custLinFactNeighborY="567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4" custScaleX="320642" custScaleY="121517" custLinFactNeighborX="-3099" custLinFactNeighborY="442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4" custScaleX="316522" custScaleY="162114" custLinFactNeighborX="-3429" custLinFactNeighborY="3567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  <dgm:pt modelId="{39E08AE1-C69E-4D5F-A141-69AAD4EA7661}" type="pres">
      <dgm:prSet presAssocID="{E03E9760-CE8C-43DD-BD9F-A405033699D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A8E9C0E3-6910-440F-BE02-128A87643934}" type="pres">
      <dgm:prSet presAssocID="{E03E9760-CE8C-43DD-BD9F-A405033699D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AC7BB81E-B4C9-40F2-B073-6B3BB5BDF193}" type="pres">
      <dgm:prSet presAssocID="{F1432720-B282-4C6C-9656-B82DF13597D0}" presName="root2" presStyleCnt="0"/>
      <dgm:spPr/>
    </dgm:pt>
    <dgm:pt modelId="{78E57068-FCBD-4166-970B-1FADF66ED37E}" type="pres">
      <dgm:prSet presAssocID="{F1432720-B282-4C6C-9656-B82DF13597D0}" presName="LevelTwoTextNode" presStyleLbl="node2" presStyleIdx="3" presStyleCnt="4" custScaleX="311725" custScaleY="137155" custLinFactNeighborX="-3907" custLinFactNeighborY="2998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F1DAE11-8EC4-44AB-A637-A9305775DA8C}" type="pres">
      <dgm:prSet presAssocID="{F1432720-B282-4C6C-9656-B82DF13597D0}" presName="level3hierChild" presStyleCnt="0"/>
      <dgm:spPr/>
    </dgm:pt>
  </dgm:ptLst>
  <dgm:cxnLst>
    <dgm:cxn modelId="{95CA1DA8-5D54-42CB-BEFE-2B5B90377AEF}" type="presOf" srcId="{44316761-961A-41E2-A678-1BC74F6609D8}" destId="{BB37F095-8F70-428F-8577-A90248BEFCD5}" srcOrd="0" destOrd="0" presId="urn:microsoft.com/office/officeart/2008/layout/HorizontalMultiLevelHierarchy"/>
    <dgm:cxn modelId="{C43C21FE-C0CA-463D-B65E-8BD73C1F6B38}" type="presOf" srcId="{29E765D4-9A3F-48FD-BCC0-FCB00819E337}" destId="{70E2AD0C-63B5-4179-8A1B-BD193569B1F0}" srcOrd="0" destOrd="0" presId="urn:microsoft.com/office/officeart/2008/layout/HorizontalMultiLevelHierarchy"/>
    <dgm:cxn modelId="{B8D98660-5C18-4674-9D4F-978C9C396809}" type="presOf" srcId="{2F5B235D-3C13-4C31-AF8E-7B0C6197432E}" destId="{ADA8148A-746C-40BB-A458-AA3FC1DA3C73}" srcOrd="1" destOrd="0" presId="urn:microsoft.com/office/officeart/2008/layout/HorizontalMultiLevelHierarchy"/>
    <dgm:cxn modelId="{F3D0D97F-2AAE-42D2-BE7D-C05A6A1FD833}" type="presOf" srcId="{29E765D4-9A3F-48FD-BCC0-FCB00819E337}" destId="{F6EC9A93-8770-4557-8B6E-7739BF010C8F}" srcOrd="1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E6CCE17D-10F0-448E-948C-2A96892ABC1A}" type="presOf" srcId="{40285DDE-7E67-4225-93DC-FBC8FA8AEA38}" destId="{B64A03C8-A4EC-4DD6-80A2-DA979104E33E}" srcOrd="0" destOrd="0" presId="urn:microsoft.com/office/officeart/2008/layout/HorizontalMultiLevelHierarchy"/>
    <dgm:cxn modelId="{17722D5D-485C-4CDF-9BC1-52F9009F5F7F}" type="presOf" srcId="{847AF115-97E3-4101-A63B-531A6096D8C4}" destId="{3F3C7227-3445-43C2-B1C2-D3E2E366DA15}" srcOrd="0" destOrd="0" presId="urn:microsoft.com/office/officeart/2008/layout/HorizontalMultiLevelHierarchy"/>
    <dgm:cxn modelId="{B345C4B1-014C-408C-9E22-3F14DB35EFAD}" type="presOf" srcId="{2F5B235D-3C13-4C31-AF8E-7B0C6197432E}" destId="{86310E75-BFEB-476C-AD8D-A7F10B09DB59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25C6FD37-FB12-4275-BD14-168BAAFCF15E}" type="presOf" srcId="{F1432720-B282-4C6C-9656-B82DF13597D0}" destId="{78E57068-FCBD-4166-970B-1FADF66ED37E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34AAFA8-FFE5-4ED0-A5F5-307156A5B014}" type="presOf" srcId="{CF0FC657-C84A-48E3-804E-47344CF5BB12}" destId="{DF3286A2-C068-4A88-BF9D-4EF77F4FD53F}" srcOrd="0" destOrd="0" presId="urn:microsoft.com/office/officeart/2008/layout/HorizontalMultiLevelHierarchy"/>
    <dgm:cxn modelId="{4D2FC54E-FCA6-4C80-9F0E-1DB95FB56CF5}" type="presOf" srcId="{4A0B1D83-65BF-411E-B349-0981257837D8}" destId="{6D252BFA-0D34-46C8-8F35-1FD33A925B7A}" srcOrd="0" destOrd="0" presId="urn:microsoft.com/office/officeart/2008/layout/HorizontalMultiLevelHierarchy"/>
    <dgm:cxn modelId="{56C9C19D-C5C5-4587-800C-1910C0B9770E}" type="presOf" srcId="{40285DDE-7E67-4225-93DC-FBC8FA8AEA38}" destId="{3E8F6EC4-00EF-4B6B-8017-062D992938B4}" srcOrd="1" destOrd="0" presId="urn:microsoft.com/office/officeart/2008/layout/HorizontalMultiLevelHierarchy"/>
    <dgm:cxn modelId="{DCE5D34D-FAB3-468F-A55A-CEC422EAEE64}" srcId="{95326858-D703-43F6-8EA7-6268E560FD53}" destId="{F1432720-B282-4C6C-9656-B82DF13597D0}" srcOrd="3" destOrd="0" parTransId="{E03E9760-CE8C-43DD-BD9F-A405033699DB}" sibTransId="{08AB6D57-E72C-4009-9116-D8CB3629CC13}"/>
    <dgm:cxn modelId="{CD2C2C99-E706-45F9-AFDE-DD968227253C}" type="presOf" srcId="{E03E9760-CE8C-43DD-BD9F-A405033699DB}" destId="{A8E9C0E3-6910-440F-BE02-128A87643934}" srcOrd="1" destOrd="0" presId="urn:microsoft.com/office/officeart/2008/layout/HorizontalMultiLevelHierarchy"/>
    <dgm:cxn modelId="{41C9AD01-09DC-4F99-80AB-EA9FEA323F17}" type="presOf" srcId="{95326858-D703-43F6-8EA7-6268E560FD53}" destId="{4AA63FEA-C7F6-4901-BD32-6EAEDD7DCAE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C9828F91-A7C7-4CFA-83AC-3FCFD8D1A033}" type="presOf" srcId="{E03E9760-CE8C-43DD-BD9F-A405033699DB}" destId="{39E08AE1-C69E-4D5F-A141-69AAD4EA7661}" srcOrd="0" destOrd="0" presId="urn:microsoft.com/office/officeart/2008/layout/HorizontalMultiLevelHierarchy"/>
    <dgm:cxn modelId="{2C435F07-02DD-4364-9674-40536BC61E9D}" type="presParOf" srcId="{BB37F095-8F70-428F-8577-A90248BEFCD5}" destId="{17ECCE8F-7ECC-44E4-91C5-9EFB13DB185C}" srcOrd="0" destOrd="0" presId="urn:microsoft.com/office/officeart/2008/layout/HorizontalMultiLevelHierarchy"/>
    <dgm:cxn modelId="{3DAB7AA7-F1EE-4471-B395-4B40C27590EA}" type="presParOf" srcId="{17ECCE8F-7ECC-44E4-91C5-9EFB13DB185C}" destId="{4AA63FEA-C7F6-4901-BD32-6EAEDD7DCAEE}" srcOrd="0" destOrd="0" presId="urn:microsoft.com/office/officeart/2008/layout/HorizontalMultiLevelHierarchy"/>
    <dgm:cxn modelId="{DB832393-3F70-47AE-A312-477932BFDEE7}" type="presParOf" srcId="{17ECCE8F-7ECC-44E4-91C5-9EFB13DB185C}" destId="{92437F1D-E5A9-4E4B-88EE-B564BFDE54FF}" srcOrd="1" destOrd="0" presId="urn:microsoft.com/office/officeart/2008/layout/HorizontalMultiLevelHierarchy"/>
    <dgm:cxn modelId="{0ABD6920-64DC-4A83-87F6-39FBA6F08D1D}" type="presParOf" srcId="{92437F1D-E5A9-4E4B-88EE-B564BFDE54FF}" destId="{86310E75-BFEB-476C-AD8D-A7F10B09DB59}" srcOrd="0" destOrd="0" presId="urn:microsoft.com/office/officeart/2008/layout/HorizontalMultiLevelHierarchy"/>
    <dgm:cxn modelId="{F4A846F6-093F-4A39-9379-28434499028A}" type="presParOf" srcId="{86310E75-BFEB-476C-AD8D-A7F10B09DB59}" destId="{ADA8148A-746C-40BB-A458-AA3FC1DA3C73}" srcOrd="0" destOrd="0" presId="urn:microsoft.com/office/officeart/2008/layout/HorizontalMultiLevelHierarchy"/>
    <dgm:cxn modelId="{65899242-0029-4919-AC80-153EA247661A}" type="presParOf" srcId="{92437F1D-E5A9-4E4B-88EE-B564BFDE54FF}" destId="{80425E14-5857-4A48-81B7-B71262E0442E}" srcOrd="1" destOrd="0" presId="urn:microsoft.com/office/officeart/2008/layout/HorizontalMultiLevelHierarchy"/>
    <dgm:cxn modelId="{02CE8671-4A03-495B-80C3-7ED93AF3257B}" type="presParOf" srcId="{80425E14-5857-4A48-81B7-B71262E0442E}" destId="{3F3C7227-3445-43C2-B1C2-D3E2E366DA15}" srcOrd="0" destOrd="0" presId="urn:microsoft.com/office/officeart/2008/layout/HorizontalMultiLevelHierarchy"/>
    <dgm:cxn modelId="{9093429C-E222-41A6-8F37-D6D339B2AE4B}" type="presParOf" srcId="{80425E14-5857-4A48-81B7-B71262E0442E}" destId="{0D74D28C-1502-42F6-9348-E33887B0B19E}" srcOrd="1" destOrd="0" presId="urn:microsoft.com/office/officeart/2008/layout/HorizontalMultiLevelHierarchy"/>
    <dgm:cxn modelId="{DF234D7F-D8D6-4452-904A-4DBBD55FCBF1}" type="presParOf" srcId="{92437F1D-E5A9-4E4B-88EE-B564BFDE54FF}" destId="{B64A03C8-A4EC-4DD6-80A2-DA979104E33E}" srcOrd="2" destOrd="0" presId="urn:microsoft.com/office/officeart/2008/layout/HorizontalMultiLevelHierarchy"/>
    <dgm:cxn modelId="{507669BF-2444-4669-ABCE-4E3D7E9797DA}" type="presParOf" srcId="{B64A03C8-A4EC-4DD6-80A2-DA979104E33E}" destId="{3E8F6EC4-00EF-4B6B-8017-062D992938B4}" srcOrd="0" destOrd="0" presId="urn:microsoft.com/office/officeart/2008/layout/HorizontalMultiLevelHierarchy"/>
    <dgm:cxn modelId="{AF620492-F4E0-47BE-A290-EDBA7B3D918F}" type="presParOf" srcId="{92437F1D-E5A9-4E4B-88EE-B564BFDE54FF}" destId="{CFFCF581-6618-4657-97F4-C2F8575B607A}" srcOrd="3" destOrd="0" presId="urn:microsoft.com/office/officeart/2008/layout/HorizontalMultiLevelHierarchy"/>
    <dgm:cxn modelId="{648E937E-43E8-4F35-B6F0-F529E10E69E3}" type="presParOf" srcId="{CFFCF581-6618-4657-97F4-C2F8575B607A}" destId="{DF3286A2-C068-4A88-BF9D-4EF77F4FD53F}" srcOrd="0" destOrd="0" presId="urn:microsoft.com/office/officeart/2008/layout/HorizontalMultiLevelHierarchy"/>
    <dgm:cxn modelId="{5BDA20EF-FC8A-4426-8C00-172D23960A12}" type="presParOf" srcId="{CFFCF581-6618-4657-97F4-C2F8575B607A}" destId="{AA12D4C6-2C7C-4B57-BAE2-2309150EAC24}" srcOrd="1" destOrd="0" presId="urn:microsoft.com/office/officeart/2008/layout/HorizontalMultiLevelHierarchy"/>
    <dgm:cxn modelId="{0D1BEB24-FD58-4F59-9DC4-8CA220EB4A75}" type="presParOf" srcId="{92437F1D-E5A9-4E4B-88EE-B564BFDE54FF}" destId="{70E2AD0C-63B5-4179-8A1B-BD193569B1F0}" srcOrd="4" destOrd="0" presId="urn:microsoft.com/office/officeart/2008/layout/HorizontalMultiLevelHierarchy"/>
    <dgm:cxn modelId="{3EE39591-F24A-4F04-A934-2AE20CE0942A}" type="presParOf" srcId="{70E2AD0C-63B5-4179-8A1B-BD193569B1F0}" destId="{F6EC9A93-8770-4557-8B6E-7739BF010C8F}" srcOrd="0" destOrd="0" presId="urn:microsoft.com/office/officeart/2008/layout/HorizontalMultiLevelHierarchy"/>
    <dgm:cxn modelId="{C30A966F-2CE5-4ACD-9B0F-14DECB4F8C96}" type="presParOf" srcId="{92437F1D-E5A9-4E4B-88EE-B564BFDE54FF}" destId="{F72C9C60-B4CA-4656-B1FA-DAD799E917F3}" srcOrd="5" destOrd="0" presId="urn:microsoft.com/office/officeart/2008/layout/HorizontalMultiLevelHierarchy"/>
    <dgm:cxn modelId="{E251D018-B26D-4B03-BCE0-D3B8EF429753}" type="presParOf" srcId="{F72C9C60-B4CA-4656-B1FA-DAD799E917F3}" destId="{6D252BFA-0D34-46C8-8F35-1FD33A925B7A}" srcOrd="0" destOrd="0" presId="urn:microsoft.com/office/officeart/2008/layout/HorizontalMultiLevelHierarchy"/>
    <dgm:cxn modelId="{8423BF35-228A-4DFC-B44E-821EFFBB9C33}" type="presParOf" srcId="{F72C9C60-B4CA-4656-B1FA-DAD799E917F3}" destId="{50BC44ED-3D0E-4046-A6D2-4C451F443E25}" srcOrd="1" destOrd="0" presId="urn:microsoft.com/office/officeart/2008/layout/HorizontalMultiLevelHierarchy"/>
    <dgm:cxn modelId="{DBD7947E-F774-4080-AA0C-0D5F63CE9639}" type="presParOf" srcId="{92437F1D-E5A9-4E4B-88EE-B564BFDE54FF}" destId="{39E08AE1-C69E-4D5F-A141-69AAD4EA7661}" srcOrd="6" destOrd="0" presId="urn:microsoft.com/office/officeart/2008/layout/HorizontalMultiLevelHierarchy"/>
    <dgm:cxn modelId="{50797C57-0E03-45B2-9757-C4E52E305F0D}" type="presParOf" srcId="{39E08AE1-C69E-4D5F-A141-69AAD4EA7661}" destId="{A8E9C0E3-6910-440F-BE02-128A87643934}" srcOrd="0" destOrd="0" presId="urn:microsoft.com/office/officeart/2008/layout/HorizontalMultiLevelHierarchy"/>
    <dgm:cxn modelId="{ED1076D3-41C7-4180-AD03-3C2F20620CCF}" type="presParOf" srcId="{92437F1D-E5A9-4E4B-88EE-B564BFDE54FF}" destId="{AC7BB81E-B4C9-40F2-B073-6B3BB5BDF193}" srcOrd="7" destOrd="0" presId="urn:microsoft.com/office/officeart/2008/layout/HorizontalMultiLevelHierarchy"/>
    <dgm:cxn modelId="{F8602C26-7E06-4A95-9C37-298439517A7E}" type="presParOf" srcId="{AC7BB81E-B4C9-40F2-B073-6B3BB5BDF193}" destId="{78E57068-FCBD-4166-970B-1FADF66ED37E}" srcOrd="0" destOrd="0" presId="urn:microsoft.com/office/officeart/2008/layout/HorizontalMultiLevelHierarchy"/>
    <dgm:cxn modelId="{BEA33DC2-BFAF-4544-8939-B56EEC4A67D6}" type="presParOf" srcId="{AC7BB81E-B4C9-40F2-B073-6B3BB5BDF193}" destId="{9F1DAE11-8EC4-44AB-A637-A9305775D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9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800" b="1" dirty="0">
              <a:solidFill>
                <a:srgbClr val="002060"/>
              </a:solidFill>
              <a:latin typeface="+mn-lt"/>
              <a:cs typeface="Arial" pitchFamily="34" charset="0"/>
            </a:rPr>
            <a:t>A1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F1432720-B282-4C6C-9656-B82DF13597D0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gm:t>
    </dgm:pt>
    <dgm:pt modelId="{E03E9760-CE8C-43DD-BD9F-A405033699DB}" type="parTrans" cxnId="{DCE5D34D-FAB3-468F-A55A-CEC422EAEE6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8AB6D57-E72C-4009-9116-D8CB3629CC13}" type="sibTrans" cxnId="{DCE5D34D-FAB3-468F-A55A-CEC422EAEE64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7741" custScaleY="39114" custLinFactNeighborY="30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4" custScaleX="232436" custScaleY="68996" custLinFactNeighborX="-3232" custLinFactNeighborY="567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4" custScaleX="232666" custScaleY="68996" custLinFactNeighborX="-3099" custLinFactNeighborY="442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4" custScaleX="232896" custScaleY="101954" custLinFactNeighborX="-3429" custLinFactNeighborY="3567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  <dgm:pt modelId="{39E08AE1-C69E-4D5F-A141-69AAD4EA7661}" type="pres">
      <dgm:prSet presAssocID="{E03E9760-CE8C-43DD-BD9F-A405033699D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A8E9C0E3-6910-440F-BE02-128A87643934}" type="pres">
      <dgm:prSet presAssocID="{E03E9760-CE8C-43DD-BD9F-A405033699D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AC7BB81E-B4C9-40F2-B073-6B3BB5BDF193}" type="pres">
      <dgm:prSet presAssocID="{F1432720-B282-4C6C-9656-B82DF13597D0}" presName="root2" presStyleCnt="0"/>
      <dgm:spPr/>
    </dgm:pt>
    <dgm:pt modelId="{78E57068-FCBD-4166-970B-1FADF66ED37E}" type="pres">
      <dgm:prSet presAssocID="{F1432720-B282-4C6C-9656-B82DF13597D0}" presName="LevelTwoTextNode" presStyleLbl="node2" presStyleIdx="3" presStyleCnt="4" custScaleX="233127" custScaleY="68996" custLinFactNeighborX="-3907" custLinFactNeighborY="2998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F1DAE11-8EC4-44AB-A637-A9305775DA8C}" type="pres">
      <dgm:prSet presAssocID="{F1432720-B282-4C6C-9656-B82DF13597D0}" presName="level3hierChild" presStyleCnt="0"/>
      <dgm:spPr/>
    </dgm:pt>
  </dgm:ptLst>
  <dgm:cxnLst>
    <dgm:cxn modelId="{70E9A99B-05EE-47C4-9ED6-73D9715EBE3F}" type="presOf" srcId="{40285DDE-7E67-4225-93DC-FBC8FA8AEA38}" destId="{B64A03C8-A4EC-4DD6-80A2-DA979104E33E}" srcOrd="0" destOrd="0" presId="urn:microsoft.com/office/officeart/2008/layout/HorizontalMultiLevelHierarchy"/>
    <dgm:cxn modelId="{3856F999-713D-4EC3-95D6-B26EB27B4E05}" type="presOf" srcId="{F1432720-B282-4C6C-9656-B82DF13597D0}" destId="{78E57068-FCBD-4166-970B-1FADF66ED37E}" srcOrd="0" destOrd="0" presId="urn:microsoft.com/office/officeart/2008/layout/HorizontalMultiLevelHierarchy"/>
    <dgm:cxn modelId="{EB112362-424A-4874-95F7-79D3E9F6FA4F}" type="presOf" srcId="{2F5B235D-3C13-4C31-AF8E-7B0C6197432E}" destId="{ADA8148A-746C-40BB-A458-AA3FC1DA3C73}" srcOrd="1" destOrd="0" presId="urn:microsoft.com/office/officeart/2008/layout/HorizontalMultiLevelHierarchy"/>
    <dgm:cxn modelId="{DFF67F05-320B-4BCE-9328-046A47537713}" type="presOf" srcId="{29E765D4-9A3F-48FD-BCC0-FCB00819E337}" destId="{F6EC9A93-8770-4557-8B6E-7739BF010C8F}" srcOrd="1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5426718A-604E-4C3E-9FE8-F6BEC0E12C88}" type="presOf" srcId="{44316761-961A-41E2-A678-1BC74F6609D8}" destId="{BB37F095-8F70-428F-8577-A90248BEFCD5}" srcOrd="0" destOrd="0" presId="urn:microsoft.com/office/officeart/2008/layout/HorizontalMultiLevelHierarchy"/>
    <dgm:cxn modelId="{1A212217-BF20-48A7-B7B9-3E00D3710800}" type="presOf" srcId="{CF0FC657-C84A-48E3-804E-47344CF5BB12}" destId="{DF3286A2-C068-4A88-BF9D-4EF77F4FD53F}" srcOrd="0" destOrd="0" presId="urn:microsoft.com/office/officeart/2008/layout/HorizontalMultiLevelHierarchy"/>
    <dgm:cxn modelId="{EE8E2E2D-A92B-4432-A903-9BB3211F1839}" type="presOf" srcId="{4A0B1D83-65BF-411E-B349-0981257837D8}" destId="{6D252BFA-0D34-46C8-8F35-1FD33A925B7A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F0941172-C6E9-4244-B44D-56238347BE62}" type="presOf" srcId="{2F5B235D-3C13-4C31-AF8E-7B0C6197432E}" destId="{86310E75-BFEB-476C-AD8D-A7F10B09DB59}" srcOrd="0" destOrd="0" presId="urn:microsoft.com/office/officeart/2008/layout/HorizontalMultiLevelHierarchy"/>
    <dgm:cxn modelId="{E66D7FA5-D6D8-41E0-9DDD-36FBC15FA4C9}" type="presOf" srcId="{847AF115-97E3-4101-A63B-531A6096D8C4}" destId="{3F3C7227-3445-43C2-B1C2-D3E2E366DA15}" srcOrd="0" destOrd="0" presId="urn:microsoft.com/office/officeart/2008/layout/HorizontalMultiLevelHierarchy"/>
    <dgm:cxn modelId="{505B1444-D1B8-4425-9B2A-101E21634FBF}" type="presOf" srcId="{95326858-D703-43F6-8EA7-6268E560FD53}" destId="{4AA63FEA-C7F6-4901-BD32-6EAEDD7DCAEE}" srcOrd="0" destOrd="0" presId="urn:microsoft.com/office/officeart/2008/layout/HorizontalMultiLevelHierarchy"/>
    <dgm:cxn modelId="{DCE5D34D-FAB3-468F-A55A-CEC422EAEE64}" srcId="{95326858-D703-43F6-8EA7-6268E560FD53}" destId="{F1432720-B282-4C6C-9656-B82DF13597D0}" srcOrd="3" destOrd="0" parTransId="{E03E9760-CE8C-43DD-BD9F-A405033699DB}" sibTransId="{08AB6D57-E72C-4009-9116-D8CB3629CC13}"/>
    <dgm:cxn modelId="{7C215DD6-2DDC-44C6-A624-740A7394CAE8}" type="presOf" srcId="{29E765D4-9A3F-48FD-BCC0-FCB00819E337}" destId="{70E2AD0C-63B5-4179-8A1B-BD193569B1F0}" srcOrd="0" destOrd="0" presId="urn:microsoft.com/office/officeart/2008/layout/HorizontalMultiLevelHierarchy"/>
    <dgm:cxn modelId="{6D9ECDF4-100D-4C1F-A6D0-50C74A69456E}" type="presOf" srcId="{E03E9760-CE8C-43DD-BD9F-A405033699DB}" destId="{A8E9C0E3-6910-440F-BE02-128A87643934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117CDF-D36C-4E53-8B27-FD837801C12D}" type="presOf" srcId="{E03E9760-CE8C-43DD-BD9F-A405033699DB}" destId="{39E08AE1-C69E-4D5F-A141-69AAD4EA7661}" srcOrd="0" destOrd="0" presId="urn:microsoft.com/office/officeart/2008/layout/HorizontalMultiLevelHierarchy"/>
    <dgm:cxn modelId="{4F0DB936-B4F6-42E7-8524-567FF7A495F7}" type="presOf" srcId="{40285DDE-7E67-4225-93DC-FBC8FA8AEA38}" destId="{3E8F6EC4-00EF-4B6B-8017-062D992938B4}" srcOrd="1" destOrd="0" presId="urn:microsoft.com/office/officeart/2008/layout/HorizontalMultiLevelHierarchy"/>
    <dgm:cxn modelId="{B119CF4E-FCB7-41BB-A968-8A0D81CF2D90}" type="presParOf" srcId="{BB37F095-8F70-428F-8577-A90248BEFCD5}" destId="{17ECCE8F-7ECC-44E4-91C5-9EFB13DB185C}" srcOrd="0" destOrd="0" presId="urn:microsoft.com/office/officeart/2008/layout/HorizontalMultiLevelHierarchy"/>
    <dgm:cxn modelId="{D50ADA9E-112F-40F5-B73D-D62BC98EEE2C}" type="presParOf" srcId="{17ECCE8F-7ECC-44E4-91C5-9EFB13DB185C}" destId="{4AA63FEA-C7F6-4901-BD32-6EAEDD7DCAEE}" srcOrd="0" destOrd="0" presId="urn:microsoft.com/office/officeart/2008/layout/HorizontalMultiLevelHierarchy"/>
    <dgm:cxn modelId="{03435650-3686-4D6B-9139-D16255748B65}" type="presParOf" srcId="{17ECCE8F-7ECC-44E4-91C5-9EFB13DB185C}" destId="{92437F1D-E5A9-4E4B-88EE-B564BFDE54FF}" srcOrd="1" destOrd="0" presId="urn:microsoft.com/office/officeart/2008/layout/HorizontalMultiLevelHierarchy"/>
    <dgm:cxn modelId="{B0B4026F-FD7C-4D0B-B468-0E0FAB1C916C}" type="presParOf" srcId="{92437F1D-E5A9-4E4B-88EE-B564BFDE54FF}" destId="{86310E75-BFEB-476C-AD8D-A7F10B09DB59}" srcOrd="0" destOrd="0" presId="urn:microsoft.com/office/officeart/2008/layout/HorizontalMultiLevelHierarchy"/>
    <dgm:cxn modelId="{3DD9C3E8-6075-41D1-8D97-42D35D4CE946}" type="presParOf" srcId="{86310E75-BFEB-476C-AD8D-A7F10B09DB59}" destId="{ADA8148A-746C-40BB-A458-AA3FC1DA3C73}" srcOrd="0" destOrd="0" presId="urn:microsoft.com/office/officeart/2008/layout/HorizontalMultiLevelHierarchy"/>
    <dgm:cxn modelId="{2AA825CC-FDFE-43F2-B134-4CB8A3D6EC8B}" type="presParOf" srcId="{92437F1D-E5A9-4E4B-88EE-B564BFDE54FF}" destId="{80425E14-5857-4A48-81B7-B71262E0442E}" srcOrd="1" destOrd="0" presId="urn:microsoft.com/office/officeart/2008/layout/HorizontalMultiLevelHierarchy"/>
    <dgm:cxn modelId="{D85172F3-D2E3-4DF5-A434-A1A988EC222A}" type="presParOf" srcId="{80425E14-5857-4A48-81B7-B71262E0442E}" destId="{3F3C7227-3445-43C2-B1C2-D3E2E366DA15}" srcOrd="0" destOrd="0" presId="urn:microsoft.com/office/officeart/2008/layout/HorizontalMultiLevelHierarchy"/>
    <dgm:cxn modelId="{76A8B959-2A09-47B4-9BDD-055559A73F8D}" type="presParOf" srcId="{80425E14-5857-4A48-81B7-B71262E0442E}" destId="{0D74D28C-1502-42F6-9348-E33887B0B19E}" srcOrd="1" destOrd="0" presId="urn:microsoft.com/office/officeart/2008/layout/HorizontalMultiLevelHierarchy"/>
    <dgm:cxn modelId="{45B8B7C8-0605-49AA-A7E2-113D55ABDFFB}" type="presParOf" srcId="{92437F1D-E5A9-4E4B-88EE-B564BFDE54FF}" destId="{B64A03C8-A4EC-4DD6-80A2-DA979104E33E}" srcOrd="2" destOrd="0" presId="urn:microsoft.com/office/officeart/2008/layout/HorizontalMultiLevelHierarchy"/>
    <dgm:cxn modelId="{43A63369-A207-4F13-8AC3-076141BD5D4F}" type="presParOf" srcId="{B64A03C8-A4EC-4DD6-80A2-DA979104E33E}" destId="{3E8F6EC4-00EF-4B6B-8017-062D992938B4}" srcOrd="0" destOrd="0" presId="urn:microsoft.com/office/officeart/2008/layout/HorizontalMultiLevelHierarchy"/>
    <dgm:cxn modelId="{6C9CFF54-5A3E-4FA6-9462-71DC2AFED3DD}" type="presParOf" srcId="{92437F1D-E5A9-4E4B-88EE-B564BFDE54FF}" destId="{CFFCF581-6618-4657-97F4-C2F8575B607A}" srcOrd="3" destOrd="0" presId="urn:microsoft.com/office/officeart/2008/layout/HorizontalMultiLevelHierarchy"/>
    <dgm:cxn modelId="{9F31CA0E-FE64-465D-A7F1-55DFD737149F}" type="presParOf" srcId="{CFFCF581-6618-4657-97F4-C2F8575B607A}" destId="{DF3286A2-C068-4A88-BF9D-4EF77F4FD53F}" srcOrd="0" destOrd="0" presId="urn:microsoft.com/office/officeart/2008/layout/HorizontalMultiLevelHierarchy"/>
    <dgm:cxn modelId="{6C3354ED-E929-4580-AEFB-AB3018CF65CC}" type="presParOf" srcId="{CFFCF581-6618-4657-97F4-C2F8575B607A}" destId="{AA12D4C6-2C7C-4B57-BAE2-2309150EAC24}" srcOrd="1" destOrd="0" presId="urn:microsoft.com/office/officeart/2008/layout/HorizontalMultiLevelHierarchy"/>
    <dgm:cxn modelId="{49CC1D70-7DB3-4258-9618-068C6D286721}" type="presParOf" srcId="{92437F1D-E5A9-4E4B-88EE-B564BFDE54FF}" destId="{70E2AD0C-63B5-4179-8A1B-BD193569B1F0}" srcOrd="4" destOrd="0" presId="urn:microsoft.com/office/officeart/2008/layout/HorizontalMultiLevelHierarchy"/>
    <dgm:cxn modelId="{22660070-1558-4AC4-83FC-3A740A5607DD}" type="presParOf" srcId="{70E2AD0C-63B5-4179-8A1B-BD193569B1F0}" destId="{F6EC9A93-8770-4557-8B6E-7739BF010C8F}" srcOrd="0" destOrd="0" presId="urn:microsoft.com/office/officeart/2008/layout/HorizontalMultiLevelHierarchy"/>
    <dgm:cxn modelId="{E858C187-F4B3-4649-9867-5640E384DD9B}" type="presParOf" srcId="{92437F1D-E5A9-4E4B-88EE-B564BFDE54FF}" destId="{F72C9C60-B4CA-4656-B1FA-DAD799E917F3}" srcOrd="5" destOrd="0" presId="urn:microsoft.com/office/officeart/2008/layout/HorizontalMultiLevelHierarchy"/>
    <dgm:cxn modelId="{6FB37786-2AC2-428F-8401-CB9B01993E4C}" type="presParOf" srcId="{F72C9C60-B4CA-4656-B1FA-DAD799E917F3}" destId="{6D252BFA-0D34-46C8-8F35-1FD33A925B7A}" srcOrd="0" destOrd="0" presId="urn:microsoft.com/office/officeart/2008/layout/HorizontalMultiLevelHierarchy"/>
    <dgm:cxn modelId="{0300A7DF-79E9-44B2-9250-71B1C61373FA}" type="presParOf" srcId="{F72C9C60-B4CA-4656-B1FA-DAD799E917F3}" destId="{50BC44ED-3D0E-4046-A6D2-4C451F443E25}" srcOrd="1" destOrd="0" presId="urn:microsoft.com/office/officeart/2008/layout/HorizontalMultiLevelHierarchy"/>
    <dgm:cxn modelId="{053C4C72-31A8-4B1D-A624-6DECE8F80542}" type="presParOf" srcId="{92437F1D-E5A9-4E4B-88EE-B564BFDE54FF}" destId="{39E08AE1-C69E-4D5F-A141-69AAD4EA7661}" srcOrd="6" destOrd="0" presId="urn:microsoft.com/office/officeart/2008/layout/HorizontalMultiLevelHierarchy"/>
    <dgm:cxn modelId="{5A974F51-EEF3-4CC2-B65C-0B3DA1F6EB5F}" type="presParOf" srcId="{39E08AE1-C69E-4D5F-A141-69AAD4EA7661}" destId="{A8E9C0E3-6910-440F-BE02-128A87643934}" srcOrd="0" destOrd="0" presId="urn:microsoft.com/office/officeart/2008/layout/HorizontalMultiLevelHierarchy"/>
    <dgm:cxn modelId="{10F5461B-C4BD-41E2-9535-85DD2F56CBFE}" type="presParOf" srcId="{92437F1D-E5A9-4E4B-88EE-B564BFDE54FF}" destId="{AC7BB81E-B4C9-40F2-B073-6B3BB5BDF193}" srcOrd="7" destOrd="0" presId="urn:microsoft.com/office/officeart/2008/layout/HorizontalMultiLevelHierarchy"/>
    <dgm:cxn modelId="{23B72C95-50C3-48EC-8373-1585FC26BF3F}" type="presParOf" srcId="{AC7BB81E-B4C9-40F2-B073-6B3BB5BDF193}" destId="{78E57068-FCBD-4166-970B-1FADF66ED37E}" srcOrd="0" destOrd="0" presId="urn:microsoft.com/office/officeart/2008/layout/HorizontalMultiLevelHierarchy"/>
    <dgm:cxn modelId="{D30D767D-1425-41CF-8645-7340428AFCF5}" type="presParOf" srcId="{AC7BB81E-B4C9-40F2-B073-6B3BB5BDF193}" destId="{9F1DAE11-8EC4-44AB-A637-A9305775D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800" b="1" dirty="0">
              <a:solidFill>
                <a:srgbClr val="002060"/>
              </a:solidFill>
              <a:latin typeface="+mn-lt"/>
              <a:cs typeface="Arial" pitchFamily="34" charset="0"/>
            </a:rPr>
            <a:t>A3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3.2 Proposer et/ou concevoir des solutions d'amélioration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les solutions d'amélioration, assurer le suivi des travaux</a:t>
          </a:r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94243" custScaleY="21948" custLinFactNeighborX="17371" custLinFactNeighborY="-11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3" custScaleX="131261" custScaleY="66395" custLinFactNeighborX="-3030" custLinFactNeighborY="2094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3" custScaleX="131261" custScaleY="66395" custLinFactNeighborX="-2897" custLinFactNeighborY="72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3" custScaleX="131261" custScaleY="85365" custLinFactNeighborX="-3227" custLinFactNeighborY="-5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</dgm:ptLst>
  <dgm:cxnLst>
    <dgm:cxn modelId="{33F3E140-1665-4AE2-85BF-402E22158F2E}" type="presOf" srcId="{847AF115-97E3-4101-A63B-531A6096D8C4}" destId="{3F3C7227-3445-43C2-B1C2-D3E2E366DA15}" srcOrd="0" destOrd="0" presId="urn:microsoft.com/office/officeart/2008/layout/HorizontalMultiLevelHierarchy"/>
    <dgm:cxn modelId="{6E9682E4-9F7E-48ED-AEC8-0227E7741766}" type="presOf" srcId="{2F5B235D-3C13-4C31-AF8E-7B0C6197432E}" destId="{ADA8148A-746C-40BB-A458-AA3FC1DA3C73}" srcOrd="1" destOrd="0" presId="urn:microsoft.com/office/officeart/2008/layout/HorizontalMultiLevelHierarchy"/>
    <dgm:cxn modelId="{1DA50DD6-C3C6-485A-B991-EF3E9FBA602E}" type="presOf" srcId="{95326858-D703-43F6-8EA7-6268E560FD53}" destId="{4AA63FEA-C7F6-4901-BD32-6EAEDD7DCAEE}" srcOrd="0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7A1CD5B9-E77E-4F91-806F-E33532C068B6}" type="presOf" srcId="{4A0B1D83-65BF-411E-B349-0981257837D8}" destId="{6D252BFA-0D34-46C8-8F35-1FD33A925B7A}" srcOrd="0" destOrd="0" presId="urn:microsoft.com/office/officeart/2008/layout/HorizontalMultiLevelHierarchy"/>
    <dgm:cxn modelId="{9EEA87FA-CB68-4AEB-BEDB-3D60551CB457}" type="presOf" srcId="{29E765D4-9A3F-48FD-BCC0-FCB00819E337}" destId="{70E2AD0C-63B5-4179-8A1B-BD193569B1F0}" srcOrd="0" destOrd="0" presId="urn:microsoft.com/office/officeart/2008/layout/HorizontalMultiLevelHierarchy"/>
    <dgm:cxn modelId="{340B2A02-577F-48A0-8DB1-D80ABB9992AC}" type="presOf" srcId="{CF0FC657-C84A-48E3-804E-47344CF5BB12}" destId="{DF3286A2-C068-4A88-BF9D-4EF77F4FD53F}" srcOrd="0" destOrd="0" presId="urn:microsoft.com/office/officeart/2008/layout/HorizontalMultiLevelHierarchy"/>
    <dgm:cxn modelId="{01DAAAF5-AAE5-4CB8-A55F-5B0679D2051F}" type="presOf" srcId="{40285DDE-7E67-4225-93DC-FBC8FA8AEA38}" destId="{3E8F6EC4-00EF-4B6B-8017-062D992938B4}" srcOrd="1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F06FE53C-852F-4CF3-8A9E-0B8B7D217700}" type="presOf" srcId="{44316761-961A-41E2-A678-1BC74F6609D8}" destId="{BB37F095-8F70-428F-8577-A90248BEFCD5}" srcOrd="0" destOrd="0" presId="urn:microsoft.com/office/officeart/2008/layout/HorizontalMultiLevelHierarchy"/>
    <dgm:cxn modelId="{E154732A-E712-4F74-AA6C-9A94140C2EF1}" type="presOf" srcId="{29E765D4-9A3F-48FD-BCC0-FCB00819E337}" destId="{F6EC9A93-8770-4557-8B6E-7739BF010C8F}" srcOrd="1" destOrd="0" presId="urn:microsoft.com/office/officeart/2008/layout/HorizontalMultiLevelHierarchy"/>
    <dgm:cxn modelId="{87BB5B23-7F8D-49EF-8D21-17F291E022DD}" type="presOf" srcId="{40285DDE-7E67-4225-93DC-FBC8FA8AEA38}" destId="{B64A03C8-A4EC-4DD6-80A2-DA979104E33E}" srcOrd="0" destOrd="0" presId="urn:microsoft.com/office/officeart/2008/layout/HorizontalMultiLevelHierarchy"/>
    <dgm:cxn modelId="{A8EEC266-C37C-4C9C-BE53-C6B044E00782}" type="presOf" srcId="{2F5B235D-3C13-4C31-AF8E-7B0C6197432E}" destId="{86310E75-BFEB-476C-AD8D-A7F10B09DB59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17AB9DC-A5AC-4565-9590-C22FD22E3865}" type="presParOf" srcId="{BB37F095-8F70-428F-8577-A90248BEFCD5}" destId="{17ECCE8F-7ECC-44E4-91C5-9EFB13DB185C}" srcOrd="0" destOrd="0" presId="urn:microsoft.com/office/officeart/2008/layout/HorizontalMultiLevelHierarchy"/>
    <dgm:cxn modelId="{4B596131-FB82-46E7-ABC6-454E6CD7172C}" type="presParOf" srcId="{17ECCE8F-7ECC-44E4-91C5-9EFB13DB185C}" destId="{4AA63FEA-C7F6-4901-BD32-6EAEDD7DCAEE}" srcOrd="0" destOrd="0" presId="urn:microsoft.com/office/officeart/2008/layout/HorizontalMultiLevelHierarchy"/>
    <dgm:cxn modelId="{436C9CCD-1C9B-4A96-B289-FA32FC796797}" type="presParOf" srcId="{17ECCE8F-7ECC-44E4-91C5-9EFB13DB185C}" destId="{92437F1D-E5A9-4E4B-88EE-B564BFDE54FF}" srcOrd="1" destOrd="0" presId="urn:microsoft.com/office/officeart/2008/layout/HorizontalMultiLevelHierarchy"/>
    <dgm:cxn modelId="{344CC583-23F2-4F78-AC74-77C925756CD5}" type="presParOf" srcId="{92437F1D-E5A9-4E4B-88EE-B564BFDE54FF}" destId="{86310E75-BFEB-476C-AD8D-A7F10B09DB59}" srcOrd="0" destOrd="0" presId="urn:microsoft.com/office/officeart/2008/layout/HorizontalMultiLevelHierarchy"/>
    <dgm:cxn modelId="{D83CB973-0417-4513-B31B-013DE0D022A2}" type="presParOf" srcId="{86310E75-BFEB-476C-AD8D-A7F10B09DB59}" destId="{ADA8148A-746C-40BB-A458-AA3FC1DA3C73}" srcOrd="0" destOrd="0" presId="urn:microsoft.com/office/officeart/2008/layout/HorizontalMultiLevelHierarchy"/>
    <dgm:cxn modelId="{A473983D-6C96-4AC7-AE3C-D4BB1AB0C221}" type="presParOf" srcId="{92437F1D-E5A9-4E4B-88EE-B564BFDE54FF}" destId="{80425E14-5857-4A48-81B7-B71262E0442E}" srcOrd="1" destOrd="0" presId="urn:microsoft.com/office/officeart/2008/layout/HorizontalMultiLevelHierarchy"/>
    <dgm:cxn modelId="{CA771FAC-B033-40FA-9757-EED05A541782}" type="presParOf" srcId="{80425E14-5857-4A48-81B7-B71262E0442E}" destId="{3F3C7227-3445-43C2-B1C2-D3E2E366DA15}" srcOrd="0" destOrd="0" presId="urn:microsoft.com/office/officeart/2008/layout/HorizontalMultiLevelHierarchy"/>
    <dgm:cxn modelId="{1217273A-0102-4108-85C0-449F13DF678A}" type="presParOf" srcId="{80425E14-5857-4A48-81B7-B71262E0442E}" destId="{0D74D28C-1502-42F6-9348-E33887B0B19E}" srcOrd="1" destOrd="0" presId="urn:microsoft.com/office/officeart/2008/layout/HorizontalMultiLevelHierarchy"/>
    <dgm:cxn modelId="{9C478597-DBA8-400B-831A-E0DF45E0EDC0}" type="presParOf" srcId="{92437F1D-E5A9-4E4B-88EE-B564BFDE54FF}" destId="{B64A03C8-A4EC-4DD6-80A2-DA979104E33E}" srcOrd="2" destOrd="0" presId="urn:microsoft.com/office/officeart/2008/layout/HorizontalMultiLevelHierarchy"/>
    <dgm:cxn modelId="{F7293F6F-5D2A-49D1-95CB-A31D09738E15}" type="presParOf" srcId="{B64A03C8-A4EC-4DD6-80A2-DA979104E33E}" destId="{3E8F6EC4-00EF-4B6B-8017-062D992938B4}" srcOrd="0" destOrd="0" presId="urn:microsoft.com/office/officeart/2008/layout/HorizontalMultiLevelHierarchy"/>
    <dgm:cxn modelId="{A916E352-D83B-4749-97F6-2529D19EDABD}" type="presParOf" srcId="{92437F1D-E5A9-4E4B-88EE-B564BFDE54FF}" destId="{CFFCF581-6618-4657-97F4-C2F8575B607A}" srcOrd="3" destOrd="0" presId="urn:microsoft.com/office/officeart/2008/layout/HorizontalMultiLevelHierarchy"/>
    <dgm:cxn modelId="{91CDA29C-31A5-4B90-AA27-862A6FD2B73F}" type="presParOf" srcId="{CFFCF581-6618-4657-97F4-C2F8575B607A}" destId="{DF3286A2-C068-4A88-BF9D-4EF77F4FD53F}" srcOrd="0" destOrd="0" presId="urn:microsoft.com/office/officeart/2008/layout/HorizontalMultiLevelHierarchy"/>
    <dgm:cxn modelId="{FC4F4A1B-6EAE-47D6-AB9F-3517C5DA6473}" type="presParOf" srcId="{CFFCF581-6618-4657-97F4-C2F8575B607A}" destId="{AA12D4C6-2C7C-4B57-BAE2-2309150EAC24}" srcOrd="1" destOrd="0" presId="urn:microsoft.com/office/officeart/2008/layout/HorizontalMultiLevelHierarchy"/>
    <dgm:cxn modelId="{8308D427-EBC4-4B94-9095-3BEAF6DB3B33}" type="presParOf" srcId="{92437F1D-E5A9-4E4B-88EE-B564BFDE54FF}" destId="{70E2AD0C-63B5-4179-8A1B-BD193569B1F0}" srcOrd="4" destOrd="0" presId="urn:microsoft.com/office/officeart/2008/layout/HorizontalMultiLevelHierarchy"/>
    <dgm:cxn modelId="{E9F1B814-04D6-4FFC-8B9A-F55072266B29}" type="presParOf" srcId="{70E2AD0C-63B5-4179-8A1B-BD193569B1F0}" destId="{F6EC9A93-8770-4557-8B6E-7739BF010C8F}" srcOrd="0" destOrd="0" presId="urn:microsoft.com/office/officeart/2008/layout/HorizontalMultiLevelHierarchy"/>
    <dgm:cxn modelId="{80CE7B41-DCB9-48B7-A40E-710C62D5183C}" type="presParOf" srcId="{92437F1D-E5A9-4E4B-88EE-B564BFDE54FF}" destId="{F72C9C60-B4CA-4656-B1FA-DAD799E917F3}" srcOrd="5" destOrd="0" presId="urn:microsoft.com/office/officeart/2008/layout/HorizontalMultiLevelHierarchy"/>
    <dgm:cxn modelId="{6CF5349F-0F73-449A-907E-0F9F9FC3FC82}" type="presParOf" srcId="{F72C9C60-B4CA-4656-B1FA-DAD799E917F3}" destId="{6D252BFA-0D34-46C8-8F35-1FD33A925B7A}" srcOrd="0" destOrd="0" presId="urn:microsoft.com/office/officeart/2008/layout/HorizontalMultiLevelHierarchy"/>
    <dgm:cxn modelId="{906AF8E5-635D-4316-A45B-07A6C89C0D9E}" type="presParOf" srcId="{F72C9C60-B4CA-4656-B1FA-DAD799E917F3}" destId="{50BC44ED-3D0E-4046-A6D2-4C451F443E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2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bg1">
            <a:lumMod val="6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800" b="1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A4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bg1">
            <a:lumMod val="6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 4.1 Contribuer à la prise en compte des contraintes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bg1">
            <a:lumMod val="6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 4.2 Préparer et participer à la réception, à l'installation et à la mise en service des nouveaux biens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87247" custScaleY="41728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87166" custScaleY="122338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81848" custScaleY="174768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52381644-7E13-42AB-BCFF-03C7647163AE}" type="presOf" srcId="{40285DDE-7E67-4225-93DC-FBC8FA8AEA38}" destId="{3E8F6EC4-00EF-4B6B-8017-062D992938B4}" srcOrd="1" destOrd="0" presId="urn:microsoft.com/office/officeart/2008/layout/HorizontalMultiLevelHierarchy"/>
    <dgm:cxn modelId="{4FF01177-B9A3-473F-908E-C5727AB7EC3E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08EA72A6-FC34-447A-91D2-A3E20BED5776}" type="presOf" srcId="{40285DDE-7E67-4225-93DC-FBC8FA8AEA38}" destId="{B64A03C8-A4EC-4DD6-80A2-DA979104E33E}" srcOrd="0" destOrd="0" presId="urn:microsoft.com/office/officeart/2008/layout/HorizontalMultiLevelHierarchy"/>
    <dgm:cxn modelId="{BC547F1E-5B69-447D-9F13-B033CC2633A6}" type="presOf" srcId="{847AF115-97E3-4101-A63B-531A6096D8C4}" destId="{3F3C7227-3445-43C2-B1C2-D3E2E366DA1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E9A86BA8-51A5-4FAA-9908-75A4128252F4}" type="presOf" srcId="{2F5B235D-3C13-4C31-AF8E-7B0C6197432E}" destId="{ADA8148A-746C-40BB-A458-AA3FC1DA3C73}" srcOrd="1" destOrd="0" presId="urn:microsoft.com/office/officeart/2008/layout/HorizontalMultiLevelHierarchy"/>
    <dgm:cxn modelId="{1A5052E7-0F70-414A-9162-0736E4323C13}" type="presOf" srcId="{CF0FC657-C84A-48E3-804E-47344CF5BB12}" destId="{DF3286A2-C068-4A88-BF9D-4EF77F4FD53F}" srcOrd="0" destOrd="0" presId="urn:microsoft.com/office/officeart/2008/layout/HorizontalMultiLevelHierarchy"/>
    <dgm:cxn modelId="{1EC3EEA3-6D65-4F30-B723-C9B323B555C2}" type="presOf" srcId="{44316761-961A-41E2-A678-1BC74F6609D8}" destId="{BB37F095-8F70-428F-8577-A90248BEFCD5}" srcOrd="0" destOrd="0" presId="urn:microsoft.com/office/officeart/2008/layout/HorizontalMultiLevelHierarchy"/>
    <dgm:cxn modelId="{EF67D504-765A-4FF8-80A1-36A5EF7F92F1}" type="presOf" srcId="{2F5B235D-3C13-4C31-AF8E-7B0C6197432E}" destId="{86310E75-BFEB-476C-AD8D-A7F10B09DB59}" srcOrd="0" destOrd="0" presId="urn:microsoft.com/office/officeart/2008/layout/HorizontalMultiLevelHierarchy"/>
    <dgm:cxn modelId="{0272F2D1-C86A-465E-8CC3-EB118F3247EC}" type="presParOf" srcId="{BB37F095-8F70-428F-8577-A90248BEFCD5}" destId="{17ECCE8F-7ECC-44E4-91C5-9EFB13DB185C}" srcOrd="0" destOrd="0" presId="urn:microsoft.com/office/officeart/2008/layout/HorizontalMultiLevelHierarchy"/>
    <dgm:cxn modelId="{220A5F20-3A32-477D-8FEB-EA8D5889FEF6}" type="presParOf" srcId="{17ECCE8F-7ECC-44E4-91C5-9EFB13DB185C}" destId="{4AA63FEA-C7F6-4901-BD32-6EAEDD7DCAEE}" srcOrd="0" destOrd="0" presId="urn:microsoft.com/office/officeart/2008/layout/HorizontalMultiLevelHierarchy"/>
    <dgm:cxn modelId="{B83D5799-04E2-4EAF-8E49-0A6F446EF6DE}" type="presParOf" srcId="{17ECCE8F-7ECC-44E4-91C5-9EFB13DB185C}" destId="{92437F1D-E5A9-4E4B-88EE-B564BFDE54FF}" srcOrd="1" destOrd="0" presId="urn:microsoft.com/office/officeart/2008/layout/HorizontalMultiLevelHierarchy"/>
    <dgm:cxn modelId="{14D0CF02-D014-4657-8A87-E5FD40756124}" type="presParOf" srcId="{92437F1D-E5A9-4E4B-88EE-B564BFDE54FF}" destId="{86310E75-BFEB-476C-AD8D-A7F10B09DB59}" srcOrd="0" destOrd="0" presId="urn:microsoft.com/office/officeart/2008/layout/HorizontalMultiLevelHierarchy"/>
    <dgm:cxn modelId="{B1666B95-8A15-46CD-9569-B28451FB624B}" type="presParOf" srcId="{86310E75-BFEB-476C-AD8D-A7F10B09DB59}" destId="{ADA8148A-746C-40BB-A458-AA3FC1DA3C73}" srcOrd="0" destOrd="0" presId="urn:microsoft.com/office/officeart/2008/layout/HorizontalMultiLevelHierarchy"/>
    <dgm:cxn modelId="{9B6E78E2-E98C-4E51-B388-A61440204A59}" type="presParOf" srcId="{92437F1D-E5A9-4E4B-88EE-B564BFDE54FF}" destId="{80425E14-5857-4A48-81B7-B71262E0442E}" srcOrd="1" destOrd="0" presId="urn:microsoft.com/office/officeart/2008/layout/HorizontalMultiLevelHierarchy"/>
    <dgm:cxn modelId="{99557F23-5B6A-455B-9D23-09D054F9882D}" type="presParOf" srcId="{80425E14-5857-4A48-81B7-B71262E0442E}" destId="{3F3C7227-3445-43C2-B1C2-D3E2E366DA15}" srcOrd="0" destOrd="0" presId="urn:microsoft.com/office/officeart/2008/layout/HorizontalMultiLevelHierarchy"/>
    <dgm:cxn modelId="{EA1B4F21-27C5-4283-BE7D-006128F4A585}" type="presParOf" srcId="{80425E14-5857-4A48-81B7-B71262E0442E}" destId="{0D74D28C-1502-42F6-9348-E33887B0B19E}" srcOrd="1" destOrd="0" presId="urn:microsoft.com/office/officeart/2008/layout/HorizontalMultiLevelHierarchy"/>
    <dgm:cxn modelId="{0054A5AC-46AC-470E-BB81-EAEB38859D37}" type="presParOf" srcId="{92437F1D-E5A9-4E4B-88EE-B564BFDE54FF}" destId="{B64A03C8-A4EC-4DD6-80A2-DA979104E33E}" srcOrd="2" destOrd="0" presId="urn:microsoft.com/office/officeart/2008/layout/HorizontalMultiLevelHierarchy"/>
    <dgm:cxn modelId="{C21A6C28-0EB4-45D3-BBCB-94D69ADEBD10}" type="presParOf" srcId="{B64A03C8-A4EC-4DD6-80A2-DA979104E33E}" destId="{3E8F6EC4-00EF-4B6B-8017-062D992938B4}" srcOrd="0" destOrd="0" presId="urn:microsoft.com/office/officeart/2008/layout/HorizontalMultiLevelHierarchy"/>
    <dgm:cxn modelId="{2DEB1623-63DD-43E3-A008-6C967962A6A3}" type="presParOf" srcId="{92437F1D-E5A9-4E4B-88EE-B564BFDE54FF}" destId="{CFFCF581-6618-4657-97F4-C2F8575B607A}" srcOrd="3" destOrd="0" presId="urn:microsoft.com/office/officeart/2008/layout/HorizontalMultiLevelHierarchy"/>
    <dgm:cxn modelId="{D46C3CE0-CA21-4740-AA3B-E9B50019880A}" type="presParOf" srcId="{CFFCF581-6618-4657-97F4-C2F8575B607A}" destId="{DF3286A2-C068-4A88-BF9D-4EF77F4FD53F}" srcOrd="0" destOrd="0" presId="urn:microsoft.com/office/officeart/2008/layout/HorizontalMultiLevelHierarchy"/>
    <dgm:cxn modelId="{CE5AD865-596E-470E-97A6-E8292EA2A101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66757" custScaleY="98623" custLinFactNeighborX="-64027" custLinFactNeighborY="-27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91688" custScaleY="173987" custLinFactNeighborX="22992" custLinFactNeighborY="-173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91688" custScaleY="144989" custLinFactNeighborX="23433" custLinFactNeighborY="-134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67B76BC4-E0C9-464C-81F4-870C0F1EB82C}" type="presOf" srcId="{847AF115-97E3-4101-A63B-531A6096D8C4}" destId="{3F3C7227-3445-43C2-B1C2-D3E2E366DA15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7019D757-E648-418D-BC1F-217F7FE9B1EA}" type="presOf" srcId="{2F5B235D-3C13-4C31-AF8E-7B0C6197432E}" destId="{ADA8148A-746C-40BB-A458-AA3FC1DA3C73}" srcOrd="1" destOrd="0" presId="urn:microsoft.com/office/officeart/2008/layout/HorizontalMultiLevelHierarchy"/>
    <dgm:cxn modelId="{99C00751-A7BC-4B58-B5A7-882D3A72D26E}" type="presOf" srcId="{40285DDE-7E67-4225-93DC-FBC8FA8AEA38}" destId="{3E8F6EC4-00EF-4B6B-8017-062D992938B4}" srcOrd="1" destOrd="0" presId="urn:microsoft.com/office/officeart/2008/layout/HorizontalMultiLevelHierarchy"/>
    <dgm:cxn modelId="{910904CF-28EC-43B0-B04F-62A001A310DA}" type="presOf" srcId="{44316761-961A-41E2-A678-1BC74F6609D8}" destId="{BB37F095-8F70-428F-8577-A90248BEFCD5}" srcOrd="0" destOrd="0" presId="urn:microsoft.com/office/officeart/2008/layout/HorizontalMultiLevelHierarchy"/>
    <dgm:cxn modelId="{4CB0E704-B3B6-4008-9C12-D4C27F04832A}" type="presOf" srcId="{40285DDE-7E67-4225-93DC-FBC8FA8AEA38}" destId="{B64A03C8-A4EC-4DD6-80A2-DA979104E33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799846CB-6045-4A4E-8B49-A82C7CF73EC6}" type="presOf" srcId="{2F5B235D-3C13-4C31-AF8E-7B0C6197432E}" destId="{86310E75-BFEB-476C-AD8D-A7F10B09DB59}" srcOrd="0" destOrd="0" presId="urn:microsoft.com/office/officeart/2008/layout/HorizontalMultiLevelHierarchy"/>
    <dgm:cxn modelId="{FD5D9F39-E87F-49CA-85BE-7CCFF242D59E}" type="presOf" srcId="{95326858-D703-43F6-8EA7-6268E560FD53}" destId="{4AA63FEA-C7F6-4901-BD32-6EAEDD7DCAEE}" srcOrd="0" destOrd="0" presId="urn:microsoft.com/office/officeart/2008/layout/HorizontalMultiLevelHierarchy"/>
    <dgm:cxn modelId="{37D6EC40-EACA-4FB8-8642-639F5A91A4FD}" type="presOf" srcId="{CF0FC657-C84A-48E3-804E-47344CF5BB12}" destId="{DF3286A2-C068-4A88-BF9D-4EF77F4FD53F}" srcOrd="0" destOrd="0" presId="urn:microsoft.com/office/officeart/2008/layout/HorizontalMultiLevelHierarchy"/>
    <dgm:cxn modelId="{2978B40A-BF49-450E-BA78-2764A6B84628}" type="presParOf" srcId="{BB37F095-8F70-428F-8577-A90248BEFCD5}" destId="{17ECCE8F-7ECC-44E4-91C5-9EFB13DB185C}" srcOrd="0" destOrd="0" presId="urn:microsoft.com/office/officeart/2008/layout/HorizontalMultiLevelHierarchy"/>
    <dgm:cxn modelId="{D4EED8A1-091A-4DAC-9D4A-4EB144273A39}" type="presParOf" srcId="{17ECCE8F-7ECC-44E4-91C5-9EFB13DB185C}" destId="{4AA63FEA-C7F6-4901-BD32-6EAEDD7DCAEE}" srcOrd="0" destOrd="0" presId="urn:microsoft.com/office/officeart/2008/layout/HorizontalMultiLevelHierarchy"/>
    <dgm:cxn modelId="{E8D1FC2D-14C8-45D3-A1CF-A2CF3DABBE0F}" type="presParOf" srcId="{17ECCE8F-7ECC-44E4-91C5-9EFB13DB185C}" destId="{92437F1D-E5A9-4E4B-88EE-B564BFDE54FF}" srcOrd="1" destOrd="0" presId="urn:microsoft.com/office/officeart/2008/layout/HorizontalMultiLevelHierarchy"/>
    <dgm:cxn modelId="{01067A89-129B-47F0-BE27-7E6FC5395E04}" type="presParOf" srcId="{92437F1D-E5A9-4E4B-88EE-B564BFDE54FF}" destId="{86310E75-BFEB-476C-AD8D-A7F10B09DB59}" srcOrd="0" destOrd="0" presId="urn:microsoft.com/office/officeart/2008/layout/HorizontalMultiLevelHierarchy"/>
    <dgm:cxn modelId="{8D8CC6BD-2C8B-48DD-97D0-50EA741FB287}" type="presParOf" srcId="{86310E75-BFEB-476C-AD8D-A7F10B09DB59}" destId="{ADA8148A-746C-40BB-A458-AA3FC1DA3C73}" srcOrd="0" destOrd="0" presId="urn:microsoft.com/office/officeart/2008/layout/HorizontalMultiLevelHierarchy"/>
    <dgm:cxn modelId="{9C9B5251-9FAB-40F8-8DF2-9CA7D9001E5E}" type="presParOf" srcId="{92437F1D-E5A9-4E4B-88EE-B564BFDE54FF}" destId="{80425E14-5857-4A48-81B7-B71262E0442E}" srcOrd="1" destOrd="0" presId="urn:microsoft.com/office/officeart/2008/layout/HorizontalMultiLevelHierarchy"/>
    <dgm:cxn modelId="{3607C0BB-E1F6-4878-933F-4DF2AE39858A}" type="presParOf" srcId="{80425E14-5857-4A48-81B7-B71262E0442E}" destId="{3F3C7227-3445-43C2-B1C2-D3E2E366DA15}" srcOrd="0" destOrd="0" presId="urn:microsoft.com/office/officeart/2008/layout/HorizontalMultiLevelHierarchy"/>
    <dgm:cxn modelId="{E2C36DDE-641A-46D2-AAF3-7E7E883C4A4F}" type="presParOf" srcId="{80425E14-5857-4A48-81B7-B71262E0442E}" destId="{0D74D28C-1502-42F6-9348-E33887B0B19E}" srcOrd="1" destOrd="0" presId="urn:microsoft.com/office/officeart/2008/layout/HorizontalMultiLevelHierarchy"/>
    <dgm:cxn modelId="{0341E870-13D6-44BD-9A5F-3C0CBF6C9B13}" type="presParOf" srcId="{92437F1D-E5A9-4E4B-88EE-B564BFDE54FF}" destId="{B64A03C8-A4EC-4DD6-80A2-DA979104E33E}" srcOrd="2" destOrd="0" presId="urn:microsoft.com/office/officeart/2008/layout/HorizontalMultiLevelHierarchy"/>
    <dgm:cxn modelId="{48EA71EC-86B8-4B31-A3FF-658AAD70B17A}" type="presParOf" srcId="{B64A03C8-A4EC-4DD6-80A2-DA979104E33E}" destId="{3E8F6EC4-00EF-4B6B-8017-062D992938B4}" srcOrd="0" destOrd="0" presId="urn:microsoft.com/office/officeart/2008/layout/HorizontalMultiLevelHierarchy"/>
    <dgm:cxn modelId="{787640DB-FDC4-4649-9404-DCC719C27653}" type="presParOf" srcId="{92437F1D-E5A9-4E4B-88EE-B564BFDE54FF}" destId="{CFFCF581-6618-4657-97F4-C2F8575B607A}" srcOrd="3" destOrd="0" presId="urn:microsoft.com/office/officeart/2008/layout/HorizontalMultiLevelHierarchy"/>
    <dgm:cxn modelId="{0D31B893-26F3-4BFD-A5F6-11A51C8F8131}" type="presParOf" srcId="{CFFCF581-6618-4657-97F4-C2F8575B607A}" destId="{DF3286A2-C068-4A88-BF9D-4EF77F4FD53F}" srcOrd="0" destOrd="0" presId="urn:microsoft.com/office/officeart/2008/layout/HorizontalMultiLevelHierarchy"/>
    <dgm:cxn modelId="{25D559AB-4FB5-4559-8A5C-39EC71C67BEF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100196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99346" custScaleY="144395" custLinFactNeighborX="36652" custLinFactNeighborY="-338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300391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744975D0-B4AA-43C8-8D19-41836B493004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C8EC0496-2888-4F2F-B8C6-3B65EC945F27}" type="presOf" srcId="{2F5B235D-3C13-4C31-AF8E-7B0C6197432E}" destId="{86310E75-BFEB-476C-AD8D-A7F10B09DB59}" srcOrd="0" destOrd="0" presId="urn:microsoft.com/office/officeart/2008/layout/HorizontalMultiLevelHierarchy"/>
    <dgm:cxn modelId="{71B27095-3203-4635-93C9-75A27C846E94}" type="presOf" srcId="{40285DDE-7E67-4225-93DC-FBC8FA8AEA38}" destId="{3E8F6EC4-00EF-4B6B-8017-062D992938B4}" srcOrd="1" destOrd="0" presId="urn:microsoft.com/office/officeart/2008/layout/HorizontalMultiLevelHierarchy"/>
    <dgm:cxn modelId="{89C279FA-8ACE-40BF-A02C-0FCF833885B1}" type="presOf" srcId="{44316761-961A-41E2-A678-1BC74F6609D8}" destId="{BB37F095-8F70-428F-8577-A90248BEFCD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75EA685C-A9B0-4CB4-B7E5-71755A513BAD}" type="presOf" srcId="{847AF115-97E3-4101-A63B-531A6096D8C4}" destId="{3F3C7227-3445-43C2-B1C2-D3E2E366DA15}" srcOrd="0" destOrd="0" presId="urn:microsoft.com/office/officeart/2008/layout/HorizontalMultiLevelHierarchy"/>
    <dgm:cxn modelId="{C51ED38B-CD37-4093-BA68-870617A50FFE}" type="presOf" srcId="{2F5B235D-3C13-4C31-AF8E-7B0C6197432E}" destId="{ADA8148A-746C-40BB-A458-AA3FC1DA3C73}" srcOrd="1" destOrd="0" presId="urn:microsoft.com/office/officeart/2008/layout/HorizontalMultiLevelHierarchy"/>
    <dgm:cxn modelId="{31FF6616-97DE-443A-9854-4865C0D9F60C}" type="presOf" srcId="{40285DDE-7E67-4225-93DC-FBC8FA8AEA38}" destId="{B64A03C8-A4EC-4DD6-80A2-DA979104E33E}" srcOrd="0" destOrd="0" presId="urn:microsoft.com/office/officeart/2008/layout/HorizontalMultiLevelHierarchy"/>
    <dgm:cxn modelId="{2810740D-8D53-43D8-9B42-E3DB9442D512}" type="presOf" srcId="{CF0FC657-C84A-48E3-804E-47344CF5BB12}" destId="{DF3286A2-C068-4A88-BF9D-4EF77F4FD53F}" srcOrd="0" destOrd="0" presId="urn:microsoft.com/office/officeart/2008/layout/HorizontalMultiLevelHierarchy"/>
    <dgm:cxn modelId="{1342D20B-128F-4503-A3CA-F4A6BA822D94}" type="presParOf" srcId="{BB37F095-8F70-428F-8577-A90248BEFCD5}" destId="{17ECCE8F-7ECC-44E4-91C5-9EFB13DB185C}" srcOrd="0" destOrd="0" presId="urn:microsoft.com/office/officeart/2008/layout/HorizontalMultiLevelHierarchy"/>
    <dgm:cxn modelId="{518EFCE0-CFB1-418A-9D6F-9CBADB55980C}" type="presParOf" srcId="{17ECCE8F-7ECC-44E4-91C5-9EFB13DB185C}" destId="{4AA63FEA-C7F6-4901-BD32-6EAEDD7DCAEE}" srcOrd="0" destOrd="0" presId="urn:microsoft.com/office/officeart/2008/layout/HorizontalMultiLevelHierarchy"/>
    <dgm:cxn modelId="{BF7DD83E-F849-45C4-9466-1897DA4B967B}" type="presParOf" srcId="{17ECCE8F-7ECC-44E4-91C5-9EFB13DB185C}" destId="{92437F1D-E5A9-4E4B-88EE-B564BFDE54FF}" srcOrd="1" destOrd="0" presId="urn:microsoft.com/office/officeart/2008/layout/HorizontalMultiLevelHierarchy"/>
    <dgm:cxn modelId="{7F0989E1-1F09-4673-A507-23E70F652E89}" type="presParOf" srcId="{92437F1D-E5A9-4E4B-88EE-B564BFDE54FF}" destId="{86310E75-BFEB-476C-AD8D-A7F10B09DB59}" srcOrd="0" destOrd="0" presId="urn:microsoft.com/office/officeart/2008/layout/HorizontalMultiLevelHierarchy"/>
    <dgm:cxn modelId="{F201DF48-6A91-4C2F-9375-8E5A7A89EDB6}" type="presParOf" srcId="{86310E75-BFEB-476C-AD8D-A7F10B09DB59}" destId="{ADA8148A-746C-40BB-A458-AA3FC1DA3C73}" srcOrd="0" destOrd="0" presId="urn:microsoft.com/office/officeart/2008/layout/HorizontalMultiLevelHierarchy"/>
    <dgm:cxn modelId="{DBD9AF9D-E3BF-499F-8514-32438ECBAF44}" type="presParOf" srcId="{92437F1D-E5A9-4E4B-88EE-B564BFDE54FF}" destId="{80425E14-5857-4A48-81B7-B71262E0442E}" srcOrd="1" destOrd="0" presId="urn:microsoft.com/office/officeart/2008/layout/HorizontalMultiLevelHierarchy"/>
    <dgm:cxn modelId="{BBFBB27A-9B33-4DA8-B30B-194DF0032507}" type="presParOf" srcId="{80425E14-5857-4A48-81B7-B71262E0442E}" destId="{3F3C7227-3445-43C2-B1C2-D3E2E366DA15}" srcOrd="0" destOrd="0" presId="urn:microsoft.com/office/officeart/2008/layout/HorizontalMultiLevelHierarchy"/>
    <dgm:cxn modelId="{E93C6A16-A882-4300-AD9E-1BB1C04E9103}" type="presParOf" srcId="{80425E14-5857-4A48-81B7-B71262E0442E}" destId="{0D74D28C-1502-42F6-9348-E33887B0B19E}" srcOrd="1" destOrd="0" presId="urn:microsoft.com/office/officeart/2008/layout/HorizontalMultiLevelHierarchy"/>
    <dgm:cxn modelId="{30B2758C-6848-4710-B1D3-BC4631D3A5F2}" type="presParOf" srcId="{92437F1D-E5A9-4E4B-88EE-B564BFDE54FF}" destId="{B64A03C8-A4EC-4DD6-80A2-DA979104E33E}" srcOrd="2" destOrd="0" presId="urn:microsoft.com/office/officeart/2008/layout/HorizontalMultiLevelHierarchy"/>
    <dgm:cxn modelId="{FB659788-5699-410B-BBC5-DDBAE941134F}" type="presParOf" srcId="{B64A03C8-A4EC-4DD6-80A2-DA979104E33E}" destId="{3E8F6EC4-00EF-4B6B-8017-062D992938B4}" srcOrd="0" destOrd="0" presId="urn:microsoft.com/office/officeart/2008/layout/HorizontalMultiLevelHierarchy"/>
    <dgm:cxn modelId="{6019B73A-C9AC-4B8B-A6CC-33ECADCFE6AB}" type="presParOf" srcId="{92437F1D-E5A9-4E4B-88EE-B564BFDE54FF}" destId="{CFFCF581-6618-4657-97F4-C2F8575B607A}" srcOrd="3" destOrd="0" presId="urn:microsoft.com/office/officeart/2008/layout/HorizontalMultiLevelHierarchy"/>
    <dgm:cxn modelId="{6F952141-7D5B-44CA-A6F7-6B5759CD118F}" type="presParOf" srcId="{CFFCF581-6618-4657-97F4-C2F8575B607A}" destId="{DF3286A2-C068-4A88-BF9D-4EF77F4FD53F}" srcOrd="0" destOrd="0" presId="urn:microsoft.com/office/officeart/2008/layout/HorizontalMultiLevelHierarchy"/>
    <dgm:cxn modelId="{9C114263-C6EB-4B4C-AAA4-94B3161A674E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5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662328D5-F992-47F3-A870-303F49F87071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EBAAD903-E2AA-4247-8D06-9851D162F09A}" type="parTrans" cxnId="{ACAE7590-D0DB-44AE-85CC-DED4930CC6F2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A37726D-361B-4C0F-96CE-45EE227D165C}" type="sibTrans" cxnId="{ACAE7590-D0DB-44AE-85CC-DED4930CC6F2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764" custScaleY="100196" custLinFactNeighborX="1748" custLinFactNeighborY="-806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50430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2447234C-9284-41BF-9C5E-77813E1F0CE9}" type="pres">
      <dgm:prSet presAssocID="{EBAAD903-E2AA-4247-8D06-9851D162F09A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43D9DFE5-8E45-459D-94C3-E727053F96FB}" type="pres">
      <dgm:prSet presAssocID="{EBAAD903-E2AA-4247-8D06-9851D162F09A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FA64728-2F20-4DD9-942E-AE78A1618D6A}" type="pres">
      <dgm:prSet presAssocID="{662328D5-F992-47F3-A870-303F49F87071}" presName="root2" presStyleCnt="0"/>
      <dgm:spPr/>
    </dgm:pt>
    <dgm:pt modelId="{C201B94C-954D-4F7E-AB60-45FDEA2C2C59}" type="pres">
      <dgm:prSet presAssocID="{662328D5-F992-47F3-A870-303F49F87071}" presName="LevelTwoTextNode" presStyleLbl="node2" presStyleIdx="1" presStyleCnt="2" custScaleX="250430" custScaleY="122338" custLinFactNeighborX="48402" custLinFactNeighborY="-550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190EA16C-055E-480A-A7AC-46908D76AC7E}" type="pres">
      <dgm:prSet presAssocID="{662328D5-F992-47F3-A870-303F49F87071}" presName="level3hierChild" presStyleCnt="0"/>
      <dgm:spPr/>
    </dgm:pt>
  </dgm:ptLst>
  <dgm:cxnLst>
    <dgm:cxn modelId="{CFF51528-5067-4ADA-8691-1484F0869E77}" type="presOf" srcId="{662328D5-F992-47F3-A870-303F49F87071}" destId="{C201B94C-954D-4F7E-AB60-45FDEA2C2C59}" srcOrd="0" destOrd="0" presId="urn:microsoft.com/office/officeart/2008/layout/HorizontalMultiLevelHierarchy"/>
    <dgm:cxn modelId="{0B35B714-48D1-4D3A-9ACD-FAFCC667A41B}" type="presOf" srcId="{44316761-961A-41E2-A678-1BC74F6609D8}" destId="{BB37F095-8F70-428F-8577-A90248BEFCD5}" srcOrd="0" destOrd="0" presId="urn:microsoft.com/office/officeart/2008/layout/HorizontalMultiLevelHierarchy"/>
    <dgm:cxn modelId="{4052AC29-58C5-4029-8992-4DD0847B9623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ACAE7590-D0DB-44AE-85CC-DED4930CC6F2}" srcId="{95326858-D703-43F6-8EA7-6268E560FD53}" destId="{662328D5-F992-47F3-A870-303F49F87071}" srcOrd="1" destOrd="0" parTransId="{EBAAD903-E2AA-4247-8D06-9851D162F09A}" sibTransId="{1A37726D-361B-4C0F-96CE-45EE227D165C}"/>
    <dgm:cxn modelId="{0E7C1570-BA2D-4317-A60C-FE9EE91079B5}" type="presOf" srcId="{2F5B235D-3C13-4C31-AF8E-7B0C6197432E}" destId="{86310E75-BFEB-476C-AD8D-A7F10B09DB59}" srcOrd="0" destOrd="0" presId="urn:microsoft.com/office/officeart/2008/layout/HorizontalMultiLevelHierarchy"/>
    <dgm:cxn modelId="{EBAFA81E-0708-4CFC-B5E3-9383B3791F26}" type="presOf" srcId="{EBAAD903-E2AA-4247-8D06-9851D162F09A}" destId="{2447234C-9284-41BF-9C5E-77813E1F0CE9}" srcOrd="0" destOrd="0" presId="urn:microsoft.com/office/officeart/2008/layout/HorizontalMultiLevelHierarchy"/>
    <dgm:cxn modelId="{B140E659-147A-401F-9897-51E77851514B}" type="presOf" srcId="{95326858-D703-43F6-8EA7-6268E560FD53}" destId="{4AA63FEA-C7F6-4901-BD32-6EAEDD7DCAEE}" srcOrd="0" destOrd="0" presId="urn:microsoft.com/office/officeart/2008/layout/HorizontalMultiLevelHierarchy"/>
    <dgm:cxn modelId="{53505137-3D39-4875-A98C-985EA0B443C5}" type="presOf" srcId="{EBAAD903-E2AA-4247-8D06-9851D162F09A}" destId="{43D9DFE5-8E45-459D-94C3-E727053F96FB}" srcOrd="1" destOrd="0" presId="urn:microsoft.com/office/officeart/2008/layout/HorizontalMultiLevelHierarchy"/>
    <dgm:cxn modelId="{845BCF1D-BE91-4E5E-B901-ADAB9A4F4645}" type="presOf" srcId="{847AF115-97E3-4101-A63B-531A6096D8C4}" destId="{3F3C7227-3445-43C2-B1C2-D3E2E366DA15}" srcOrd="0" destOrd="0" presId="urn:microsoft.com/office/officeart/2008/layout/HorizontalMultiLevelHierarchy"/>
    <dgm:cxn modelId="{1044EB81-CDF7-4277-87E6-26DD3A36F968}" type="presParOf" srcId="{BB37F095-8F70-428F-8577-A90248BEFCD5}" destId="{17ECCE8F-7ECC-44E4-91C5-9EFB13DB185C}" srcOrd="0" destOrd="0" presId="urn:microsoft.com/office/officeart/2008/layout/HorizontalMultiLevelHierarchy"/>
    <dgm:cxn modelId="{D89460B0-5324-42DC-888F-21F129DFE06A}" type="presParOf" srcId="{17ECCE8F-7ECC-44E4-91C5-9EFB13DB185C}" destId="{4AA63FEA-C7F6-4901-BD32-6EAEDD7DCAEE}" srcOrd="0" destOrd="0" presId="urn:microsoft.com/office/officeart/2008/layout/HorizontalMultiLevelHierarchy"/>
    <dgm:cxn modelId="{CA784B84-98CA-4B2A-BA0A-E45C5FF56F95}" type="presParOf" srcId="{17ECCE8F-7ECC-44E4-91C5-9EFB13DB185C}" destId="{92437F1D-E5A9-4E4B-88EE-B564BFDE54FF}" srcOrd="1" destOrd="0" presId="urn:microsoft.com/office/officeart/2008/layout/HorizontalMultiLevelHierarchy"/>
    <dgm:cxn modelId="{07DE2B84-A47A-4DE7-904F-273C2871ED0E}" type="presParOf" srcId="{92437F1D-E5A9-4E4B-88EE-B564BFDE54FF}" destId="{86310E75-BFEB-476C-AD8D-A7F10B09DB59}" srcOrd="0" destOrd="0" presId="urn:microsoft.com/office/officeart/2008/layout/HorizontalMultiLevelHierarchy"/>
    <dgm:cxn modelId="{DCE8EE23-9AFC-4B04-BA65-AB14AA369E65}" type="presParOf" srcId="{86310E75-BFEB-476C-AD8D-A7F10B09DB59}" destId="{ADA8148A-746C-40BB-A458-AA3FC1DA3C73}" srcOrd="0" destOrd="0" presId="urn:microsoft.com/office/officeart/2008/layout/HorizontalMultiLevelHierarchy"/>
    <dgm:cxn modelId="{1F44ED46-D8EA-4BEE-ACD2-30223E490AD9}" type="presParOf" srcId="{92437F1D-E5A9-4E4B-88EE-B564BFDE54FF}" destId="{80425E14-5857-4A48-81B7-B71262E0442E}" srcOrd="1" destOrd="0" presId="urn:microsoft.com/office/officeart/2008/layout/HorizontalMultiLevelHierarchy"/>
    <dgm:cxn modelId="{09938493-00EF-4989-9473-B18EC602431A}" type="presParOf" srcId="{80425E14-5857-4A48-81B7-B71262E0442E}" destId="{3F3C7227-3445-43C2-B1C2-D3E2E366DA15}" srcOrd="0" destOrd="0" presId="urn:microsoft.com/office/officeart/2008/layout/HorizontalMultiLevelHierarchy"/>
    <dgm:cxn modelId="{255C4BE5-2C0D-46BF-A0CA-E916841A02E9}" type="presParOf" srcId="{80425E14-5857-4A48-81B7-B71262E0442E}" destId="{0D74D28C-1502-42F6-9348-E33887B0B19E}" srcOrd="1" destOrd="0" presId="urn:microsoft.com/office/officeart/2008/layout/HorizontalMultiLevelHierarchy"/>
    <dgm:cxn modelId="{F707FE7B-D5AD-4535-B332-E86C3727AF9E}" type="presParOf" srcId="{92437F1D-E5A9-4E4B-88EE-B564BFDE54FF}" destId="{2447234C-9284-41BF-9C5E-77813E1F0CE9}" srcOrd="2" destOrd="0" presId="urn:microsoft.com/office/officeart/2008/layout/HorizontalMultiLevelHierarchy"/>
    <dgm:cxn modelId="{A49B8FD5-2998-4D0A-B322-EFB372936194}" type="presParOf" srcId="{2447234C-9284-41BF-9C5E-77813E1F0CE9}" destId="{43D9DFE5-8E45-459D-94C3-E727053F96FB}" srcOrd="0" destOrd="0" presId="urn:microsoft.com/office/officeart/2008/layout/HorizontalMultiLevelHierarchy"/>
    <dgm:cxn modelId="{6EAEF424-7372-4816-B2EA-0C89CC959193}" type="presParOf" srcId="{92437F1D-E5A9-4E4B-88EE-B564BFDE54FF}" destId="{EFA64728-2F20-4DD9-942E-AE78A1618D6A}" srcOrd="3" destOrd="0" presId="urn:microsoft.com/office/officeart/2008/layout/HorizontalMultiLevelHierarchy"/>
    <dgm:cxn modelId="{125B9CD3-E1BB-40EF-937D-015611CEC2ED}" type="presParOf" srcId="{EFA64728-2F20-4DD9-942E-AE78A1618D6A}" destId="{C201B94C-954D-4F7E-AB60-45FDEA2C2C59}" srcOrd="0" destOrd="0" presId="urn:microsoft.com/office/officeart/2008/layout/HorizontalMultiLevelHierarchy"/>
    <dgm:cxn modelId="{AB5A78EB-F6F9-4471-AA7C-147A8C307261}" type="presParOf" srcId="{EFA64728-2F20-4DD9-942E-AE78A1618D6A}" destId="{190EA16C-055E-480A-A7AC-46908D76AC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4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6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C0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fr-FR" sz="1400" b="1" dirty="0">
              <a:solidFill>
                <a:schemeClr val="bg1"/>
              </a:solidFill>
              <a:latin typeface="+mn-lt"/>
              <a:cs typeface="Arial"/>
            </a:rPr>
            <a:t>É</a:t>
          </a:r>
          <a:r>
            <a:rPr lang="fr-FR" sz="1400" b="1" dirty="0">
              <a:solidFill>
                <a:schemeClr val="bg1"/>
              </a:solidFill>
              <a:latin typeface="+mn-lt"/>
              <a:cs typeface="Arial" pitchFamily="34" charset="0"/>
            </a:rPr>
            <a:t>preuve orale E61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C13 - C51 - C52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650" custScaleY="87825" custLinFactNeighborX="-62405" custLinFactNeighborY="-27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132612" custScaleY="101492" custLinFactNeighborX="14123" custLinFactNeighborY="-124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FD120BFB-A2FB-41BD-85A0-E97489047E5D}" type="presOf" srcId="{95326858-D703-43F6-8EA7-6268E560FD53}" destId="{4AA63FEA-C7F6-4901-BD32-6EAEDD7DCAEE}" srcOrd="0" destOrd="0" presId="urn:microsoft.com/office/officeart/2008/layout/HorizontalMultiLevelHierarchy"/>
    <dgm:cxn modelId="{46A38AAB-8CA8-418D-9D27-D005BF2061B0}" type="presOf" srcId="{2F5B235D-3C13-4C31-AF8E-7B0C6197432E}" destId="{ADA8148A-746C-40BB-A458-AA3FC1DA3C73}" srcOrd="1" destOrd="0" presId="urn:microsoft.com/office/officeart/2008/layout/HorizontalMultiLevelHierarchy"/>
    <dgm:cxn modelId="{31B978CC-8DFD-4C35-AD44-BCF17025992A}" type="presOf" srcId="{2F5B235D-3C13-4C31-AF8E-7B0C6197432E}" destId="{86310E75-BFEB-476C-AD8D-A7F10B09DB59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D287F394-6D21-4F2D-8645-596AFFC407D5}" type="presOf" srcId="{44316761-961A-41E2-A678-1BC74F6609D8}" destId="{BB37F095-8F70-428F-8577-A90248BEFCD5}" srcOrd="0" destOrd="0" presId="urn:microsoft.com/office/officeart/2008/layout/HorizontalMultiLevelHierarchy"/>
    <dgm:cxn modelId="{B77418AF-F88D-4959-91D3-ADCBEEF18EA2}" type="presOf" srcId="{847AF115-97E3-4101-A63B-531A6096D8C4}" destId="{3F3C7227-3445-43C2-B1C2-D3E2E366DA15}" srcOrd="0" destOrd="0" presId="urn:microsoft.com/office/officeart/2008/layout/HorizontalMultiLevelHierarchy"/>
    <dgm:cxn modelId="{98DD9F8B-A390-41EA-8248-0C5205D3487D}" type="presParOf" srcId="{BB37F095-8F70-428F-8577-A90248BEFCD5}" destId="{17ECCE8F-7ECC-44E4-91C5-9EFB13DB185C}" srcOrd="0" destOrd="0" presId="urn:microsoft.com/office/officeart/2008/layout/HorizontalMultiLevelHierarchy"/>
    <dgm:cxn modelId="{2AB9BB9F-BE55-4C1B-B223-520085F0DF35}" type="presParOf" srcId="{17ECCE8F-7ECC-44E4-91C5-9EFB13DB185C}" destId="{4AA63FEA-C7F6-4901-BD32-6EAEDD7DCAEE}" srcOrd="0" destOrd="0" presId="urn:microsoft.com/office/officeart/2008/layout/HorizontalMultiLevelHierarchy"/>
    <dgm:cxn modelId="{5B123943-D95B-40B8-A7B6-C4031AAB6C95}" type="presParOf" srcId="{17ECCE8F-7ECC-44E4-91C5-9EFB13DB185C}" destId="{92437F1D-E5A9-4E4B-88EE-B564BFDE54FF}" srcOrd="1" destOrd="0" presId="urn:microsoft.com/office/officeart/2008/layout/HorizontalMultiLevelHierarchy"/>
    <dgm:cxn modelId="{29701CFC-DD76-4000-B85B-EE871BF2BFF4}" type="presParOf" srcId="{92437F1D-E5A9-4E4B-88EE-B564BFDE54FF}" destId="{86310E75-BFEB-476C-AD8D-A7F10B09DB59}" srcOrd="0" destOrd="0" presId="urn:microsoft.com/office/officeart/2008/layout/HorizontalMultiLevelHierarchy"/>
    <dgm:cxn modelId="{3521D4FC-BCC4-4FF8-A1D3-81DB40B085EB}" type="presParOf" srcId="{86310E75-BFEB-476C-AD8D-A7F10B09DB59}" destId="{ADA8148A-746C-40BB-A458-AA3FC1DA3C73}" srcOrd="0" destOrd="0" presId="urn:microsoft.com/office/officeart/2008/layout/HorizontalMultiLevelHierarchy"/>
    <dgm:cxn modelId="{D2484C4B-C23D-489E-AF64-A76BA507FC15}" type="presParOf" srcId="{92437F1D-E5A9-4E4B-88EE-B564BFDE54FF}" destId="{80425E14-5857-4A48-81B7-B71262E0442E}" srcOrd="1" destOrd="0" presId="urn:microsoft.com/office/officeart/2008/layout/HorizontalMultiLevelHierarchy"/>
    <dgm:cxn modelId="{5F97CB8F-2982-4658-809A-B852797A1670}" type="presParOf" srcId="{80425E14-5857-4A48-81B7-B71262E0442E}" destId="{3F3C7227-3445-43C2-B1C2-D3E2E366DA15}" srcOrd="0" destOrd="0" presId="urn:microsoft.com/office/officeart/2008/layout/HorizontalMultiLevelHierarchy"/>
    <dgm:cxn modelId="{9A5B81FD-9DD0-4CC2-9D40-C5DDD02E137C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5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CFC8223-BE00-43D6-A283-71459EAEEB0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D535B5-3A2A-4A01-A40F-9978B9A893A0}">
      <dgm:prSet phldrT="[Texte]" custT="1"/>
      <dgm:spPr/>
      <dgm:t>
        <a:bodyPr/>
        <a:lstStyle/>
        <a:p>
          <a:r>
            <a:rPr lang="fr-FR" sz="1200" b="1" dirty="0" smtClean="0"/>
            <a:t>Activités spécifiques</a:t>
          </a:r>
        </a:p>
        <a:p>
          <a:r>
            <a:rPr lang="fr-FR" sz="1200" b="1" dirty="0" smtClean="0"/>
            <a:t>Physique chimie</a:t>
          </a:r>
          <a:endParaRPr lang="fr-FR" sz="1200" b="1" dirty="0"/>
        </a:p>
      </dgm:t>
    </dgm:pt>
    <dgm:pt modelId="{2D21A48A-4941-4184-83A5-EE40CA6D5529}" type="parTrans" cxnId="{8AF4D5BA-D307-4CED-9071-6F30D759CC39}">
      <dgm:prSet/>
      <dgm:spPr/>
      <dgm:t>
        <a:bodyPr/>
        <a:lstStyle/>
        <a:p>
          <a:endParaRPr lang="fr-FR"/>
        </a:p>
      </dgm:t>
    </dgm:pt>
    <dgm:pt modelId="{93997A49-C202-4EF4-A196-387D77CEC565}" type="sibTrans" cxnId="{8AF4D5BA-D307-4CED-9071-6F30D759CC39}">
      <dgm:prSet/>
      <dgm:spPr/>
      <dgm:t>
        <a:bodyPr/>
        <a:lstStyle/>
        <a:p>
          <a:endParaRPr lang="fr-FR"/>
        </a:p>
      </dgm:t>
    </dgm:pt>
    <dgm:pt modelId="{C01DDDC4-DEE4-4ECF-83F1-DDB031EDEC3E}">
      <dgm:prSet phldrT="[Texte]" custT="1"/>
      <dgm:spPr/>
      <dgm:t>
        <a:bodyPr/>
        <a:lstStyle/>
        <a:p>
          <a:r>
            <a:rPr lang="fr-FR" sz="1400" b="1" dirty="0" smtClean="0"/>
            <a:t>Activités coordonnées</a:t>
          </a:r>
        </a:p>
        <a:p>
          <a:r>
            <a:rPr lang="fr-FR" sz="1400" b="1" dirty="0" smtClean="0"/>
            <a:t>et/ou</a:t>
          </a:r>
        </a:p>
        <a:p>
          <a:r>
            <a:rPr lang="fr-FR" sz="1400" b="1" dirty="0" smtClean="0"/>
            <a:t> </a:t>
          </a:r>
          <a:r>
            <a:rPr lang="fr-FR" sz="1400" b="1" dirty="0" err="1" smtClean="0"/>
            <a:t>co</a:t>
          </a:r>
          <a:r>
            <a:rPr lang="fr-FR" sz="1400" b="1" dirty="0" smtClean="0"/>
            <a:t>-construites</a:t>
          </a:r>
        </a:p>
      </dgm:t>
    </dgm:pt>
    <dgm:pt modelId="{AD6DD253-8F90-4714-8FBA-806D2E4143A7}" type="parTrans" cxnId="{936DF4E9-DAFD-4041-A1AA-367641700981}">
      <dgm:prSet/>
      <dgm:spPr/>
      <dgm:t>
        <a:bodyPr/>
        <a:lstStyle/>
        <a:p>
          <a:endParaRPr lang="fr-FR"/>
        </a:p>
      </dgm:t>
    </dgm:pt>
    <dgm:pt modelId="{E7611AD7-C8C0-4056-AC9A-A0CDEB8233C9}" type="sibTrans" cxnId="{936DF4E9-DAFD-4041-A1AA-367641700981}">
      <dgm:prSet/>
      <dgm:spPr/>
      <dgm:t>
        <a:bodyPr/>
        <a:lstStyle/>
        <a:p>
          <a:endParaRPr lang="fr-FR"/>
        </a:p>
      </dgm:t>
    </dgm:pt>
    <dgm:pt modelId="{2D2196CE-32C1-4770-BA15-4E6208294CA5}">
      <dgm:prSet phldrT="[Texte]" custT="1"/>
      <dgm:spPr/>
      <dgm:t>
        <a:bodyPr/>
        <a:lstStyle/>
        <a:p>
          <a:r>
            <a:rPr lang="fr-FR" sz="1400" b="1" dirty="0" smtClean="0"/>
            <a:t>Activités spécifiques</a:t>
          </a:r>
        </a:p>
        <a:p>
          <a:r>
            <a:rPr lang="fr-FR" sz="1400" b="1" dirty="0" smtClean="0"/>
            <a:t>STI</a:t>
          </a:r>
          <a:endParaRPr lang="fr-FR" sz="1400" b="1" dirty="0"/>
        </a:p>
      </dgm:t>
    </dgm:pt>
    <dgm:pt modelId="{C193ABA6-7D79-4452-9B18-DF49781899DD}" type="parTrans" cxnId="{F7FC6DA8-8306-4A55-A853-3489C3B6962B}">
      <dgm:prSet/>
      <dgm:spPr/>
      <dgm:t>
        <a:bodyPr/>
        <a:lstStyle/>
        <a:p>
          <a:endParaRPr lang="fr-FR"/>
        </a:p>
      </dgm:t>
    </dgm:pt>
    <dgm:pt modelId="{E4E8D238-D012-4063-B1A6-6072C3363DC6}" type="sibTrans" cxnId="{F7FC6DA8-8306-4A55-A853-3489C3B6962B}">
      <dgm:prSet/>
      <dgm:spPr/>
      <dgm:t>
        <a:bodyPr/>
        <a:lstStyle/>
        <a:p>
          <a:endParaRPr lang="fr-FR"/>
        </a:p>
      </dgm:t>
    </dgm:pt>
    <dgm:pt modelId="{4DA4FB17-9B1C-4D3E-A7BE-E91F6C913856}" type="pres">
      <dgm:prSet presAssocID="{1CFC8223-BE00-43D6-A283-71459EAEEB0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9F4A546-050D-48A9-B8A2-DFA9139FBAE7}" type="pres">
      <dgm:prSet presAssocID="{A3D535B5-3A2A-4A01-A40F-9978B9A893A0}" presName="Accent1" presStyleCnt="0"/>
      <dgm:spPr/>
    </dgm:pt>
    <dgm:pt modelId="{BC8C1183-E3D3-43C8-B793-E2014A2D4A66}" type="pres">
      <dgm:prSet presAssocID="{A3D535B5-3A2A-4A01-A40F-9978B9A893A0}" presName="Accent" presStyleLbl="node1" presStyleIdx="0" presStyleCnt="3" custAng="0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fr-FR"/>
        </a:p>
      </dgm:t>
    </dgm:pt>
    <dgm:pt modelId="{991311FF-6E63-4CC2-B9B6-07C245E20D60}" type="pres">
      <dgm:prSet presAssocID="{A3D535B5-3A2A-4A01-A40F-9978B9A893A0}" presName="Parent1" presStyleLbl="revTx" presStyleIdx="0" presStyleCnt="3" custLinFactY="79834" custLinFactNeighborX="-5794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A0FF8-EBC6-42CE-8A62-85CD08B85EEE}" type="pres">
      <dgm:prSet presAssocID="{C01DDDC4-DEE4-4ECF-83F1-DDB031EDEC3E}" presName="Accent2" presStyleCnt="0"/>
      <dgm:spPr/>
    </dgm:pt>
    <dgm:pt modelId="{8F6E9157-5069-495F-8B9E-6FD15E0D3FEA}" type="pres">
      <dgm:prSet presAssocID="{C01DDDC4-DEE4-4ECF-83F1-DDB031EDEC3E}" presName="Accent" presStyleLbl="node1" presStyleIdx="1" presStyleCnt="3" custLinFactNeighborY="-932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fr-FR"/>
        </a:p>
      </dgm:t>
    </dgm:pt>
    <dgm:pt modelId="{D461F961-81B8-4F46-8770-69F6334CE28E}" type="pres">
      <dgm:prSet presAssocID="{C01DDDC4-DEE4-4ECF-83F1-DDB031EDEC3E}" presName="Parent2" presStyleLbl="revTx" presStyleIdx="1" presStyleCnt="3" custScaleX="106904" custScaleY="168770" custLinFactY="100000" custLinFactNeighborX="49244" custLinFactNeighborY="1037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F54D87-B611-43BA-BAC5-379A6FC3F47F}" type="pres">
      <dgm:prSet presAssocID="{2D2196CE-32C1-4770-BA15-4E6208294CA5}" presName="Accent3" presStyleCnt="0"/>
      <dgm:spPr/>
    </dgm:pt>
    <dgm:pt modelId="{DEB06913-DA3E-4B30-93CF-2B85057DF45A}" type="pres">
      <dgm:prSet presAssocID="{2D2196CE-32C1-4770-BA15-4E6208294CA5}" presName="Accent" presStyleLbl="node1" presStyleIdx="2" presStyleCnt="3" custScaleX="109705" custScaleY="107794"/>
      <dgm:spPr/>
    </dgm:pt>
    <dgm:pt modelId="{6092E4FD-723F-4E52-8A4E-4D30C34E545D}" type="pres">
      <dgm:prSet presAssocID="{2D2196CE-32C1-4770-BA15-4E6208294CA5}" presName="Parent3" presStyleLbl="revTx" presStyleIdx="2" presStyleCnt="3" custLinFactY="-200000" custLinFactNeighborX="-773" custLinFactNeighborY="-239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470AC6-8B36-491D-8E80-4ED5E4F80960}" type="presOf" srcId="{A3D535B5-3A2A-4A01-A40F-9978B9A893A0}" destId="{991311FF-6E63-4CC2-B9B6-07C245E20D60}" srcOrd="0" destOrd="0" presId="urn:microsoft.com/office/officeart/2009/layout/CircleArrowProcess"/>
    <dgm:cxn modelId="{BD01560D-AD2B-4F42-96BE-6BCCC33BF24E}" type="presOf" srcId="{2D2196CE-32C1-4770-BA15-4E6208294CA5}" destId="{6092E4FD-723F-4E52-8A4E-4D30C34E545D}" srcOrd="0" destOrd="0" presId="urn:microsoft.com/office/officeart/2009/layout/CircleArrowProcess"/>
    <dgm:cxn modelId="{F7FC6DA8-8306-4A55-A853-3489C3B6962B}" srcId="{1CFC8223-BE00-43D6-A283-71459EAEEB00}" destId="{2D2196CE-32C1-4770-BA15-4E6208294CA5}" srcOrd="2" destOrd="0" parTransId="{C193ABA6-7D79-4452-9B18-DF49781899DD}" sibTransId="{E4E8D238-D012-4063-B1A6-6072C3363DC6}"/>
    <dgm:cxn modelId="{936DF4E9-DAFD-4041-A1AA-367641700981}" srcId="{1CFC8223-BE00-43D6-A283-71459EAEEB00}" destId="{C01DDDC4-DEE4-4ECF-83F1-DDB031EDEC3E}" srcOrd="1" destOrd="0" parTransId="{AD6DD253-8F90-4714-8FBA-806D2E4143A7}" sibTransId="{E7611AD7-C8C0-4056-AC9A-A0CDEB8233C9}"/>
    <dgm:cxn modelId="{810038AC-B938-4D52-B608-088BDD607991}" type="presOf" srcId="{1CFC8223-BE00-43D6-A283-71459EAEEB00}" destId="{4DA4FB17-9B1C-4D3E-A7BE-E91F6C913856}" srcOrd="0" destOrd="0" presId="urn:microsoft.com/office/officeart/2009/layout/CircleArrowProcess"/>
    <dgm:cxn modelId="{8AF4D5BA-D307-4CED-9071-6F30D759CC39}" srcId="{1CFC8223-BE00-43D6-A283-71459EAEEB00}" destId="{A3D535B5-3A2A-4A01-A40F-9978B9A893A0}" srcOrd="0" destOrd="0" parTransId="{2D21A48A-4941-4184-83A5-EE40CA6D5529}" sibTransId="{93997A49-C202-4EF4-A196-387D77CEC565}"/>
    <dgm:cxn modelId="{1F1988F3-0700-481B-A5D2-606CB53C46B9}" type="presOf" srcId="{C01DDDC4-DEE4-4ECF-83F1-DDB031EDEC3E}" destId="{D461F961-81B8-4F46-8770-69F6334CE28E}" srcOrd="0" destOrd="0" presId="urn:microsoft.com/office/officeart/2009/layout/CircleArrowProcess"/>
    <dgm:cxn modelId="{7473938A-967B-4D1C-A5E9-80A4B624FD4B}" type="presParOf" srcId="{4DA4FB17-9B1C-4D3E-A7BE-E91F6C913856}" destId="{29F4A546-050D-48A9-B8A2-DFA9139FBAE7}" srcOrd="0" destOrd="0" presId="urn:microsoft.com/office/officeart/2009/layout/CircleArrowProcess"/>
    <dgm:cxn modelId="{55F070BE-AF7E-4F8C-AB21-F928822A77CD}" type="presParOf" srcId="{29F4A546-050D-48A9-B8A2-DFA9139FBAE7}" destId="{BC8C1183-E3D3-43C8-B793-E2014A2D4A66}" srcOrd="0" destOrd="0" presId="urn:microsoft.com/office/officeart/2009/layout/CircleArrowProcess"/>
    <dgm:cxn modelId="{FAEA9189-527E-4129-A936-6E86F99AE4EF}" type="presParOf" srcId="{4DA4FB17-9B1C-4D3E-A7BE-E91F6C913856}" destId="{991311FF-6E63-4CC2-B9B6-07C245E20D60}" srcOrd="1" destOrd="0" presId="urn:microsoft.com/office/officeart/2009/layout/CircleArrowProcess"/>
    <dgm:cxn modelId="{D33BBFD2-AE15-4D6D-B22E-F4A835215EEA}" type="presParOf" srcId="{4DA4FB17-9B1C-4D3E-A7BE-E91F6C913856}" destId="{25CA0FF8-EBC6-42CE-8A62-85CD08B85EEE}" srcOrd="2" destOrd="0" presId="urn:microsoft.com/office/officeart/2009/layout/CircleArrowProcess"/>
    <dgm:cxn modelId="{32960197-0D5E-40E6-BEDD-96F8032FBCDA}" type="presParOf" srcId="{25CA0FF8-EBC6-42CE-8A62-85CD08B85EEE}" destId="{8F6E9157-5069-495F-8B9E-6FD15E0D3FEA}" srcOrd="0" destOrd="0" presId="urn:microsoft.com/office/officeart/2009/layout/CircleArrowProcess"/>
    <dgm:cxn modelId="{3E4599BD-375E-428A-A02B-051D0CE16554}" type="presParOf" srcId="{4DA4FB17-9B1C-4D3E-A7BE-E91F6C913856}" destId="{D461F961-81B8-4F46-8770-69F6334CE28E}" srcOrd="3" destOrd="0" presId="urn:microsoft.com/office/officeart/2009/layout/CircleArrowProcess"/>
    <dgm:cxn modelId="{12C51123-210B-4F1A-8E3B-939BA493EE3C}" type="presParOf" srcId="{4DA4FB17-9B1C-4D3E-A7BE-E91F6C913856}" destId="{5AF54D87-B611-43BA-BAC5-379A6FC3F47F}" srcOrd="4" destOrd="0" presId="urn:microsoft.com/office/officeart/2009/layout/CircleArrowProcess"/>
    <dgm:cxn modelId="{4968E00B-785C-4BE7-966F-C6C1B4A0521F}" type="presParOf" srcId="{5AF54D87-B611-43BA-BAC5-379A6FC3F47F}" destId="{DEB06913-DA3E-4B30-93CF-2B85057DF45A}" srcOrd="0" destOrd="0" presId="urn:microsoft.com/office/officeart/2009/layout/CircleArrowProcess"/>
    <dgm:cxn modelId="{79282A44-FBF5-4777-9E18-FCD46092CC47}" type="presParOf" srcId="{4DA4FB17-9B1C-4D3E-A7BE-E91F6C913856}" destId="{6092E4FD-723F-4E52-8A4E-4D30C34E545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F1432720-B282-4C6C-9656-B82DF13597D0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gm:t>
    </dgm:pt>
    <dgm:pt modelId="{E03E9760-CE8C-43DD-BD9F-A405033699DB}" type="parTrans" cxnId="{DCE5D34D-FAB3-468F-A55A-CEC422EAEE6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8AB6D57-E72C-4009-9116-D8CB3629CC13}" type="sibTrans" cxnId="{DCE5D34D-FAB3-468F-A55A-CEC422EAEE64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3061" custScaleY="69545" custLinFactNeighborX="12455" custLinFactNeighborY="-2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4" custScaleX="127238" custScaleY="75880" custLinFactNeighborX="16800" custLinFactNeighborY="17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4" custScaleX="127238" custScaleY="75880" custLinFactNeighborX="16933" custLinFactNeighborY="72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4" custScaleX="127238" custScaleY="75880" custLinFactNeighborX="16603" custLinFactNeighborY="-12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  <dgm:pt modelId="{39E08AE1-C69E-4D5F-A141-69AAD4EA7661}" type="pres">
      <dgm:prSet presAssocID="{E03E9760-CE8C-43DD-BD9F-A405033699D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A8E9C0E3-6910-440F-BE02-128A87643934}" type="pres">
      <dgm:prSet presAssocID="{E03E9760-CE8C-43DD-BD9F-A405033699D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AC7BB81E-B4C9-40F2-B073-6B3BB5BDF193}" type="pres">
      <dgm:prSet presAssocID="{F1432720-B282-4C6C-9656-B82DF13597D0}" presName="root2" presStyleCnt="0"/>
      <dgm:spPr/>
    </dgm:pt>
    <dgm:pt modelId="{78E57068-FCBD-4166-970B-1FADF66ED37E}" type="pres">
      <dgm:prSet presAssocID="{F1432720-B282-4C6C-9656-B82DF13597D0}" presName="LevelTwoTextNode" presStyleLbl="node2" presStyleIdx="3" presStyleCnt="4" custScaleX="127238" custScaleY="66395" custLinFactNeighborX="16242" custLinFactNeighborY="-95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F1DAE11-8EC4-44AB-A637-A9305775DA8C}" type="pres">
      <dgm:prSet presAssocID="{F1432720-B282-4C6C-9656-B82DF13597D0}" presName="level3hierChild" presStyleCnt="0"/>
      <dgm:spPr/>
    </dgm:pt>
  </dgm:ptLst>
  <dgm:cxnLst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992CE462-A933-42DD-AA75-D9BB57AA9A2F}" type="presOf" srcId="{2F5B235D-3C13-4C31-AF8E-7B0C6197432E}" destId="{86310E75-BFEB-476C-AD8D-A7F10B09DB59}" srcOrd="0" destOrd="0" presId="urn:microsoft.com/office/officeart/2008/layout/HorizontalMultiLevelHierarchy"/>
    <dgm:cxn modelId="{618644EC-4D61-4A57-93AA-F91BFEF504D9}" type="presOf" srcId="{40285DDE-7E67-4225-93DC-FBC8FA8AEA38}" destId="{3E8F6EC4-00EF-4B6B-8017-062D992938B4}" srcOrd="1" destOrd="0" presId="urn:microsoft.com/office/officeart/2008/layout/HorizontalMultiLevelHierarchy"/>
    <dgm:cxn modelId="{A8F2C0D7-3974-40D7-AA3A-69A651F6EF2C}" type="presOf" srcId="{E03E9760-CE8C-43DD-BD9F-A405033699DB}" destId="{A8E9C0E3-6910-440F-BE02-128A87643934}" srcOrd="1" destOrd="0" presId="urn:microsoft.com/office/officeart/2008/layout/HorizontalMultiLevelHierarchy"/>
    <dgm:cxn modelId="{67521B35-34C2-40AC-A0DE-BB335C59A084}" type="presOf" srcId="{29E765D4-9A3F-48FD-BCC0-FCB00819E337}" destId="{F6EC9A93-8770-4557-8B6E-7739BF010C8F}" srcOrd="1" destOrd="0" presId="urn:microsoft.com/office/officeart/2008/layout/HorizontalMultiLevelHierarchy"/>
    <dgm:cxn modelId="{FAE7266D-9DF2-4B09-8F8F-0256254F97C4}" type="presOf" srcId="{40285DDE-7E67-4225-93DC-FBC8FA8AEA38}" destId="{B64A03C8-A4EC-4DD6-80A2-DA979104E33E}" srcOrd="0" destOrd="0" presId="urn:microsoft.com/office/officeart/2008/layout/HorizontalMultiLevelHierarchy"/>
    <dgm:cxn modelId="{8AA11700-7351-4384-9BAF-8ABBD950BC60}" type="presOf" srcId="{2F5B235D-3C13-4C31-AF8E-7B0C6197432E}" destId="{ADA8148A-746C-40BB-A458-AA3FC1DA3C73}" srcOrd="1" destOrd="0" presId="urn:microsoft.com/office/officeart/2008/layout/HorizontalMultiLevelHierarchy"/>
    <dgm:cxn modelId="{5EE3DE83-1153-4B12-BA8A-B94DF48AB7FE}" type="presOf" srcId="{95326858-D703-43F6-8EA7-6268E560FD53}" destId="{4AA63FEA-C7F6-4901-BD32-6EAEDD7DCAEE}" srcOrd="0" destOrd="0" presId="urn:microsoft.com/office/officeart/2008/layout/HorizontalMultiLevelHierarchy"/>
    <dgm:cxn modelId="{416834AF-5842-4F54-B258-6101F47AA6EE}" type="presOf" srcId="{44316761-961A-41E2-A678-1BC74F6609D8}" destId="{BB37F095-8F70-428F-8577-A90248BEFCD5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0AF01E49-7909-47BE-96B9-DB78CB188A92}" type="presOf" srcId="{847AF115-97E3-4101-A63B-531A6096D8C4}" destId="{3F3C7227-3445-43C2-B1C2-D3E2E366DA15}" srcOrd="0" destOrd="0" presId="urn:microsoft.com/office/officeart/2008/layout/HorizontalMultiLevelHierarchy"/>
    <dgm:cxn modelId="{0FCC73D3-AA8B-4520-A649-FC4F779994E6}" type="presOf" srcId="{E03E9760-CE8C-43DD-BD9F-A405033699DB}" destId="{39E08AE1-C69E-4D5F-A141-69AAD4EA7661}" srcOrd="0" destOrd="0" presId="urn:microsoft.com/office/officeart/2008/layout/HorizontalMultiLevelHierarchy"/>
    <dgm:cxn modelId="{D94020B6-E4F5-4920-904E-86B0A795AB07}" type="presOf" srcId="{29E765D4-9A3F-48FD-BCC0-FCB00819E337}" destId="{70E2AD0C-63B5-4179-8A1B-BD193569B1F0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27703B80-C964-42AD-BE61-34E328C5F251}" type="presOf" srcId="{CF0FC657-C84A-48E3-804E-47344CF5BB12}" destId="{DF3286A2-C068-4A88-BF9D-4EF77F4FD53F}" srcOrd="0" destOrd="0" presId="urn:microsoft.com/office/officeart/2008/layout/HorizontalMultiLevelHierarchy"/>
    <dgm:cxn modelId="{6A4A1EE7-561D-4232-8882-79D015B5AE2E}" type="presOf" srcId="{4A0B1D83-65BF-411E-B349-0981257837D8}" destId="{6D252BFA-0D34-46C8-8F35-1FD33A925B7A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DCE5D34D-FAB3-468F-A55A-CEC422EAEE64}" srcId="{95326858-D703-43F6-8EA7-6268E560FD53}" destId="{F1432720-B282-4C6C-9656-B82DF13597D0}" srcOrd="3" destOrd="0" parTransId="{E03E9760-CE8C-43DD-BD9F-A405033699DB}" sibTransId="{08AB6D57-E72C-4009-9116-D8CB3629CC13}"/>
    <dgm:cxn modelId="{BD24EB04-D0C2-4D5F-935E-07DC5031FE1F}" type="presOf" srcId="{F1432720-B282-4C6C-9656-B82DF13597D0}" destId="{78E57068-FCBD-4166-970B-1FADF66ED37E}" srcOrd="0" destOrd="0" presId="urn:microsoft.com/office/officeart/2008/layout/HorizontalMultiLevelHierarchy"/>
    <dgm:cxn modelId="{40A4987F-1E9D-4174-A42C-8F41A9416003}" type="presParOf" srcId="{BB37F095-8F70-428F-8577-A90248BEFCD5}" destId="{17ECCE8F-7ECC-44E4-91C5-9EFB13DB185C}" srcOrd="0" destOrd="0" presId="urn:microsoft.com/office/officeart/2008/layout/HorizontalMultiLevelHierarchy"/>
    <dgm:cxn modelId="{44A9C48C-F4F2-45D4-8FFD-9D29286DBC9C}" type="presParOf" srcId="{17ECCE8F-7ECC-44E4-91C5-9EFB13DB185C}" destId="{4AA63FEA-C7F6-4901-BD32-6EAEDD7DCAEE}" srcOrd="0" destOrd="0" presId="urn:microsoft.com/office/officeart/2008/layout/HorizontalMultiLevelHierarchy"/>
    <dgm:cxn modelId="{D9E13D53-1FCE-4611-84DF-EC634BD079CD}" type="presParOf" srcId="{17ECCE8F-7ECC-44E4-91C5-9EFB13DB185C}" destId="{92437F1D-E5A9-4E4B-88EE-B564BFDE54FF}" srcOrd="1" destOrd="0" presId="urn:microsoft.com/office/officeart/2008/layout/HorizontalMultiLevelHierarchy"/>
    <dgm:cxn modelId="{20A66000-C88E-40E0-832F-EB24C313D966}" type="presParOf" srcId="{92437F1D-E5A9-4E4B-88EE-B564BFDE54FF}" destId="{86310E75-BFEB-476C-AD8D-A7F10B09DB59}" srcOrd="0" destOrd="0" presId="urn:microsoft.com/office/officeart/2008/layout/HorizontalMultiLevelHierarchy"/>
    <dgm:cxn modelId="{E8E6C8AF-0F60-44F5-ADC3-2E85036946E7}" type="presParOf" srcId="{86310E75-BFEB-476C-AD8D-A7F10B09DB59}" destId="{ADA8148A-746C-40BB-A458-AA3FC1DA3C73}" srcOrd="0" destOrd="0" presId="urn:microsoft.com/office/officeart/2008/layout/HorizontalMultiLevelHierarchy"/>
    <dgm:cxn modelId="{D304765A-631A-4815-8E46-BF660143C690}" type="presParOf" srcId="{92437F1D-E5A9-4E4B-88EE-B564BFDE54FF}" destId="{80425E14-5857-4A48-81B7-B71262E0442E}" srcOrd="1" destOrd="0" presId="urn:microsoft.com/office/officeart/2008/layout/HorizontalMultiLevelHierarchy"/>
    <dgm:cxn modelId="{AC9EB71F-3419-4EFB-A507-D1821471F8EC}" type="presParOf" srcId="{80425E14-5857-4A48-81B7-B71262E0442E}" destId="{3F3C7227-3445-43C2-B1C2-D3E2E366DA15}" srcOrd="0" destOrd="0" presId="urn:microsoft.com/office/officeart/2008/layout/HorizontalMultiLevelHierarchy"/>
    <dgm:cxn modelId="{9209F86C-57CC-4994-BA99-7A9D812E9E12}" type="presParOf" srcId="{80425E14-5857-4A48-81B7-B71262E0442E}" destId="{0D74D28C-1502-42F6-9348-E33887B0B19E}" srcOrd="1" destOrd="0" presId="urn:microsoft.com/office/officeart/2008/layout/HorizontalMultiLevelHierarchy"/>
    <dgm:cxn modelId="{EE48B539-C249-4249-ACE7-4CD5CA5638FD}" type="presParOf" srcId="{92437F1D-E5A9-4E4B-88EE-B564BFDE54FF}" destId="{B64A03C8-A4EC-4DD6-80A2-DA979104E33E}" srcOrd="2" destOrd="0" presId="urn:microsoft.com/office/officeart/2008/layout/HorizontalMultiLevelHierarchy"/>
    <dgm:cxn modelId="{38DB9B4A-1AD3-4FA6-9EB3-151392D90F55}" type="presParOf" srcId="{B64A03C8-A4EC-4DD6-80A2-DA979104E33E}" destId="{3E8F6EC4-00EF-4B6B-8017-062D992938B4}" srcOrd="0" destOrd="0" presId="urn:microsoft.com/office/officeart/2008/layout/HorizontalMultiLevelHierarchy"/>
    <dgm:cxn modelId="{5929041F-D5B0-462C-9C7B-093C9B72E64C}" type="presParOf" srcId="{92437F1D-E5A9-4E4B-88EE-B564BFDE54FF}" destId="{CFFCF581-6618-4657-97F4-C2F8575B607A}" srcOrd="3" destOrd="0" presId="urn:microsoft.com/office/officeart/2008/layout/HorizontalMultiLevelHierarchy"/>
    <dgm:cxn modelId="{19D12B51-F2B6-4421-A55E-C8EDDFC9C192}" type="presParOf" srcId="{CFFCF581-6618-4657-97F4-C2F8575B607A}" destId="{DF3286A2-C068-4A88-BF9D-4EF77F4FD53F}" srcOrd="0" destOrd="0" presId="urn:microsoft.com/office/officeart/2008/layout/HorizontalMultiLevelHierarchy"/>
    <dgm:cxn modelId="{B31E69FD-5275-49AC-A513-C27212549C75}" type="presParOf" srcId="{CFFCF581-6618-4657-97F4-C2F8575B607A}" destId="{AA12D4C6-2C7C-4B57-BAE2-2309150EAC24}" srcOrd="1" destOrd="0" presId="urn:microsoft.com/office/officeart/2008/layout/HorizontalMultiLevelHierarchy"/>
    <dgm:cxn modelId="{3FD33866-0E1C-4B43-B6E2-29C4F61C0913}" type="presParOf" srcId="{92437F1D-E5A9-4E4B-88EE-B564BFDE54FF}" destId="{70E2AD0C-63B5-4179-8A1B-BD193569B1F0}" srcOrd="4" destOrd="0" presId="urn:microsoft.com/office/officeart/2008/layout/HorizontalMultiLevelHierarchy"/>
    <dgm:cxn modelId="{33F89A7A-F8B5-4D87-A721-1C09D4FE3AE5}" type="presParOf" srcId="{70E2AD0C-63B5-4179-8A1B-BD193569B1F0}" destId="{F6EC9A93-8770-4557-8B6E-7739BF010C8F}" srcOrd="0" destOrd="0" presId="urn:microsoft.com/office/officeart/2008/layout/HorizontalMultiLevelHierarchy"/>
    <dgm:cxn modelId="{4086B2AB-3CEC-4CD3-9551-ACB41E03CD69}" type="presParOf" srcId="{92437F1D-E5A9-4E4B-88EE-B564BFDE54FF}" destId="{F72C9C60-B4CA-4656-B1FA-DAD799E917F3}" srcOrd="5" destOrd="0" presId="urn:microsoft.com/office/officeart/2008/layout/HorizontalMultiLevelHierarchy"/>
    <dgm:cxn modelId="{54E73A7C-B8BE-4D21-A4C6-407E7986D14A}" type="presParOf" srcId="{F72C9C60-B4CA-4656-B1FA-DAD799E917F3}" destId="{6D252BFA-0D34-46C8-8F35-1FD33A925B7A}" srcOrd="0" destOrd="0" presId="urn:microsoft.com/office/officeart/2008/layout/HorizontalMultiLevelHierarchy"/>
    <dgm:cxn modelId="{BE5191D8-A28B-4C00-AD61-2E7231511250}" type="presParOf" srcId="{F72C9C60-B4CA-4656-B1FA-DAD799E917F3}" destId="{50BC44ED-3D0E-4046-A6D2-4C451F443E25}" srcOrd="1" destOrd="0" presId="urn:microsoft.com/office/officeart/2008/layout/HorizontalMultiLevelHierarchy"/>
    <dgm:cxn modelId="{8C03C54B-1A78-44C1-B555-1367D778B427}" type="presParOf" srcId="{92437F1D-E5A9-4E4B-88EE-B564BFDE54FF}" destId="{39E08AE1-C69E-4D5F-A141-69AAD4EA7661}" srcOrd="6" destOrd="0" presId="urn:microsoft.com/office/officeart/2008/layout/HorizontalMultiLevelHierarchy"/>
    <dgm:cxn modelId="{B96D1040-90F4-42A7-82E6-5BD572897E25}" type="presParOf" srcId="{39E08AE1-C69E-4D5F-A141-69AAD4EA7661}" destId="{A8E9C0E3-6910-440F-BE02-128A87643934}" srcOrd="0" destOrd="0" presId="urn:microsoft.com/office/officeart/2008/layout/HorizontalMultiLevelHierarchy"/>
    <dgm:cxn modelId="{4BCC8A4D-173F-4412-ACE2-FDAF4BCCDD6A}" type="presParOf" srcId="{92437F1D-E5A9-4E4B-88EE-B564BFDE54FF}" destId="{AC7BB81E-B4C9-40F2-B073-6B3BB5BDF193}" srcOrd="7" destOrd="0" presId="urn:microsoft.com/office/officeart/2008/layout/HorizontalMultiLevelHierarchy"/>
    <dgm:cxn modelId="{F44C3CFC-5E86-4E67-ACBB-EEE8D3750438}" type="presParOf" srcId="{AC7BB81E-B4C9-40F2-B073-6B3BB5BDF193}" destId="{78E57068-FCBD-4166-970B-1FADF66ED37E}" srcOrd="0" destOrd="0" presId="urn:microsoft.com/office/officeart/2008/layout/HorizontalMultiLevelHierarchy"/>
    <dgm:cxn modelId="{BEEF93FD-201B-4ED3-BEC2-40B73519C6E0}" type="presParOf" srcId="{AC7BB81E-B4C9-40F2-B073-6B3BB5BDF193}" destId="{9F1DAE11-8EC4-44AB-A637-A9305775D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rgbClr val="002060"/>
              </a:solidFill>
              <a:latin typeface="+mn-lt"/>
              <a:cs typeface="Arial" pitchFamily="34" charset="0"/>
            </a:rPr>
            <a:t>A3 AM</a:t>
          </a:r>
          <a:r>
            <a:rPr lang="fr-FR" sz="1200" b="1" dirty="0">
              <a:solidFill>
                <a:srgbClr val="002060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rgbClr val="002060"/>
              </a:solidFill>
              <a:latin typeface="+mn-lt"/>
              <a:cs typeface="Arial" pitchFamily="34" charset="0"/>
            </a:rPr>
            <a:t>LIORATION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des solutions d'amélioration, assurer le suivi des travaux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8666" custScaleY="100196" custLinFactNeighborX="-29618" custLinFactNeighborY="-92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66309" custScaleY="157229" custLinFactNeighborX="36652" custLinFactNeighborY="-420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66309" custScaleY="204364" custLinFactNeighborX="37093" custLinFactNeighborY="-255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594083D6-FC8F-42C5-8BC8-9A075B5D7B7F}" type="presOf" srcId="{CF0FC657-C84A-48E3-804E-47344CF5BB12}" destId="{DF3286A2-C068-4A88-BF9D-4EF77F4FD53F}" srcOrd="0" destOrd="0" presId="urn:microsoft.com/office/officeart/2008/layout/HorizontalMultiLevelHierarchy"/>
    <dgm:cxn modelId="{027C61D4-2D20-4F3C-B426-E00F84B1289F}" type="presOf" srcId="{40285DDE-7E67-4225-93DC-FBC8FA8AEA38}" destId="{3E8F6EC4-00EF-4B6B-8017-062D992938B4}" srcOrd="1" destOrd="0" presId="urn:microsoft.com/office/officeart/2008/layout/HorizontalMultiLevelHierarchy"/>
    <dgm:cxn modelId="{22F8BCD0-E955-4613-A3B3-7F8CC4AC9F5E}" type="presOf" srcId="{40285DDE-7E67-4225-93DC-FBC8FA8AEA38}" destId="{B64A03C8-A4EC-4DD6-80A2-DA979104E33E}" srcOrd="0" destOrd="0" presId="urn:microsoft.com/office/officeart/2008/layout/HorizontalMultiLevelHierarchy"/>
    <dgm:cxn modelId="{B097F604-6447-4594-A56D-6CF1E816FE07}" type="presOf" srcId="{2F5B235D-3C13-4C31-AF8E-7B0C6197432E}" destId="{86310E75-BFEB-476C-AD8D-A7F10B09DB59}" srcOrd="0" destOrd="0" presId="urn:microsoft.com/office/officeart/2008/layout/HorizontalMultiLevelHierarchy"/>
    <dgm:cxn modelId="{FE1A59F1-AF23-4A82-AEFE-119EB9549E5F}" type="presOf" srcId="{44316761-961A-41E2-A678-1BC74F6609D8}" destId="{BB37F095-8F70-428F-8577-A90248BEFCD5}" srcOrd="0" destOrd="0" presId="urn:microsoft.com/office/officeart/2008/layout/HorizontalMultiLevelHierarchy"/>
    <dgm:cxn modelId="{7CE97E4C-BB87-49B1-96B8-11ED6F61760F}" type="presOf" srcId="{847AF115-97E3-4101-A63B-531A6096D8C4}" destId="{3F3C7227-3445-43C2-B1C2-D3E2E366DA15}" srcOrd="0" destOrd="0" presId="urn:microsoft.com/office/officeart/2008/layout/HorizontalMultiLevelHierarchy"/>
    <dgm:cxn modelId="{28965BBD-5CE2-4A59-88E3-184E5885A1CC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F139AA7F-C98C-4730-A41B-87CCFE2F455D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9DA8CADB-D59D-4451-BA6B-A4C2608AFC4C}" type="presParOf" srcId="{BB37F095-8F70-428F-8577-A90248BEFCD5}" destId="{17ECCE8F-7ECC-44E4-91C5-9EFB13DB185C}" srcOrd="0" destOrd="0" presId="urn:microsoft.com/office/officeart/2008/layout/HorizontalMultiLevelHierarchy"/>
    <dgm:cxn modelId="{AE1579F5-E67C-4BF4-A8DE-FDC10440579D}" type="presParOf" srcId="{17ECCE8F-7ECC-44E4-91C5-9EFB13DB185C}" destId="{4AA63FEA-C7F6-4901-BD32-6EAEDD7DCAEE}" srcOrd="0" destOrd="0" presId="urn:microsoft.com/office/officeart/2008/layout/HorizontalMultiLevelHierarchy"/>
    <dgm:cxn modelId="{04A82967-AB42-4E32-9D9A-B9C1E083AE1B}" type="presParOf" srcId="{17ECCE8F-7ECC-44E4-91C5-9EFB13DB185C}" destId="{92437F1D-E5A9-4E4B-88EE-B564BFDE54FF}" srcOrd="1" destOrd="0" presId="urn:microsoft.com/office/officeart/2008/layout/HorizontalMultiLevelHierarchy"/>
    <dgm:cxn modelId="{9459044A-5930-4281-A6F5-39AA97F2A1A6}" type="presParOf" srcId="{92437F1D-E5A9-4E4B-88EE-B564BFDE54FF}" destId="{86310E75-BFEB-476C-AD8D-A7F10B09DB59}" srcOrd="0" destOrd="0" presId="urn:microsoft.com/office/officeart/2008/layout/HorizontalMultiLevelHierarchy"/>
    <dgm:cxn modelId="{D9D35DD1-40CD-4773-AA58-2ABB9038CD65}" type="presParOf" srcId="{86310E75-BFEB-476C-AD8D-A7F10B09DB59}" destId="{ADA8148A-746C-40BB-A458-AA3FC1DA3C73}" srcOrd="0" destOrd="0" presId="urn:microsoft.com/office/officeart/2008/layout/HorizontalMultiLevelHierarchy"/>
    <dgm:cxn modelId="{C35088E5-3E6D-4AFD-B13B-A17CBE899175}" type="presParOf" srcId="{92437F1D-E5A9-4E4B-88EE-B564BFDE54FF}" destId="{80425E14-5857-4A48-81B7-B71262E0442E}" srcOrd="1" destOrd="0" presId="urn:microsoft.com/office/officeart/2008/layout/HorizontalMultiLevelHierarchy"/>
    <dgm:cxn modelId="{80540323-CC44-44CF-B26D-9738851C560B}" type="presParOf" srcId="{80425E14-5857-4A48-81B7-B71262E0442E}" destId="{3F3C7227-3445-43C2-B1C2-D3E2E366DA15}" srcOrd="0" destOrd="0" presId="urn:microsoft.com/office/officeart/2008/layout/HorizontalMultiLevelHierarchy"/>
    <dgm:cxn modelId="{7A75C673-301D-46B8-B4B6-28C8D8F740F1}" type="presParOf" srcId="{80425E14-5857-4A48-81B7-B71262E0442E}" destId="{0D74D28C-1502-42F6-9348-E33887B0B19E}" srcOrd="1" destOrd="0" presId="urn:microsoft.com/office/officeart/2008/layout/HorizontalMultiLevelHierarchy"/>
    <dgm:cxn modelId="{D5FDC00F-6EF3-446B-A8CF-71F216C769F8}" type="presParOf" srcId="{92437F1D-E5A9-4E4B-88EE-B564BFDE54FF}" destId="{B64A03C8-A4EC-4DD6-80A2-DA979104E33E}" srcOrd="2" destOrd="0" presId="urn:microsoft.com/office/officeart/2008/layout/HorizontalMultiLevelHierarchy"/>
    <dgm:cxn modelId="{850F927B-8A26-43FE-A100-4B4D7C4B6D4A}" type="presParOf" srcId="{B64A03C8-A4EC-4DD6-80A2-DA979104E33E}" destId="{3E8F6EC4-00EF-4B6B-8017-062D992938B4}" srcOrd="0" destOrd="0" presId="urn:microsoft.com/office/officeart/2008/layout/HorizontalMultiLevelHierarchy"/>
    <dgm:cxn modelId="{86CBD59D-2575-45AB-BE4B-35DF17789666}" type="presParOf" srcId="{92437F1D-E5A9-4E4B-88EE-B564BFDE54FF}" destId="{CFFCF581-6618-4657-97F4-C2F8575B607A}" srcOrd="3" destOrd="0" presId="urn:microsoft.com/office/officeart/2008/layout/HorizontalMultiLevelHierarchy"/>
    <dgm:cxn modelId="{1BF3220E-DDC3-4C0A-AEEE-BB06E5E6B4B5}" type="presParOf" srcId="{CFFCF581-6618-4657-97F4-C2F8575B607A}" destId="{DF3286A2-C068-4A88-BF9D-4EF77F4FD53F}" srcOrd="0" destOrd="0" presId="urn:microsoft.com/office/officeart/2008/layout/HorizontalMultiLevelHierarchy"/>
    <dgm:cxn modelId="{27E4B5DB-F96A-4225-818D-79BDBC9D549F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00B0F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chemeClr val="tx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dirty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chemeClr val="tx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8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AFCEC346-3692-460E-88FD-A0423C4D7FB1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gm:t>
    </dgm:pt>
    <dgm:pt modelId="{8F3F1335-F153-4976-AB70-B17026415070}" type="parTrans" cxnId="{34D6B0B2-87E3-446D-AB45-320608DA5A1C}">
      <dgm:prSet/>
      <dgm:spPr>
        <a:ln w="12700"/>
      </dgm:spPr>
      <dgm:t>
        <a:bodyPr/>
        <a:lstStyle/>
        <a:p>
          <a:endParaRPr lang="fr-FR"/>
        </a:p>
      </dgm:t>
    </dgm:pt>
    <dgm:pt modelId="{8106C542-2DE5-45CD-ADE1-51EAB1E89273}" type="sibTrans" cxnId="{34D6B0B2-87E3-446D-AB45-320608DA5A1C}">
      <dgm:prSet/>
      <dgm:spPr/>
      <dgm:t>
        <a:bodyPr/>
        <a:lstStyle/>
        <a:p>
          <a:endParaRPr lang="fr-FR"/>
        </a:p>
      </dgm:t>
    </dgm:pt>
    <dgm:pt modelId="{92A918E5-58C5-41B6-8382-9FB5C9D131A7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gm:t>
    </dgm:pt>
    <dgm:pt modelId="{DD70402D-DCA5-45D3-AC0C-ED770F3622BD}" type="parTrans" cxnId="{8AE1DAA1-83E3-4C1D-A88D-2626F8B2F070}">
      <dgm:prSet/>
      <dgm:spPr>
        <a:ln w="12700"/>
      </dgm:spPr>
      <dgm:t>
        <a:bodyPr/>
        <a:lstStyle/>
        <a:p>
          <a:endParaRPr lang="fr-FR"/>
        </a:p>
      </dgm:t>
    </dgm:pt>
    <dgm:pt modelId="{919DD425-E132-416A-A886-CBDC689D9F4D}" type="sibTrans" cxnId="{8AE1DAA1-83E3-4C1D-A88D-2626F8B2F070}">
      <dgm:prSet/>
      <dgm:spPr/>
      <dgm:t>
        <a:bodyPr/>
        <a:lstStyle/>
        <a:p>
          <a:endParaRPr lang="fr-FR"/>
        </a:p>
      </dgm:t>
    </dgm:pt>
    <dgm:pt modelId="{48BC7C54-A4D1-4F51-B1E9-3B5A52EEBA27}">
      <dgm:prSet custT="1"/>
      <dgm:spPr>
        <a:solidFill>
          <a:srgbClr val="FF99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9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5C18EBE-A01C-487A-A5D7-6433EA81653F}" type="parTrans" cxnId="{952F0319-6422-443C-98D1-BA96F73D08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8FD5E3B-2C34-42FB-B207-10A77394609D}" type="sibTrans" cxnId="{952F0319-6422-443C-98D1-BA96F73D086B}">
      <dgm:prSet/>
      <dgm:spPr/>
      <dgm:t>
        <a:bodyPr/>
        <a:lstStyle/>
        <a:p>
          <a:endParaRPr lang="fr-FR"/>
        </a:p>
      </dgm:t>
    </dgm:pt>
    <dgm:pt modelId="{F5AA0826-F15F-4DD4-B3DA-00EF301A60DC}">
      <dgm:prSet custT="1"/>
      <dgm:spPr>
        <a:solidFill>
          <a:srgbClr val="FF0000"/>
        </a:solidFill>
        <a:ln w="12700">
          <a:noFill/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gm:t>
    </dgm:pt>
    <dgm:pt modelId="{5B0F32B5-E438-49B5-A847-3D60402BF12E}" type="parTrans" cxnId="{6A2BED44-9BB5-42BD-B504-8DC1D6E301F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6C9F777A-247F-48F4-96DC-781071ACD065}" type="sibTrans" cxnId="{6A2BED44-9BB5-42BD-B504-8DC1D6E301F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503130" custScaleY="99327" custLinFactNeighborX="26611" custLinFactNeighborY="5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3" custScaleX="255656" custScaleY="236546" custLinFactNeighborX="3532" custLinFactNeighborY="66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5D29AEA2-D60A-4147-9F15-745FD731D43B}" type="pres">
      <dgm:prSet presAssocID="{8F3F1335-F153-4976-AB70-B1702641507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AB5CAEB-3FB7-4943-9AAD-69B314DA87C8}" type="pres">
      <dgm:prSet presAssocID="{8F3F1335-F153-4976-AB70-B1702641507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7BCDEA13-4B49-4FC6-8BA0-5A3D3252331B}" type="pres">
      <dgm:prSet presAssocID="{AFCEC346-3692-460E-88FD-A0423C4D7FB1}" presName="root2" presStyleCnt="0"/>
      <dgm:spPr/>
    </dgm:pt>
    <dgm:pt modelId="{FA7D270B-18E7-4E0D-A99B-4268642583AC}" type="pres">
      <dgm:prSet presAssocID="{AFCEC346-3692-460E-88FD-A0423C4D7FB1}" presName="LevelTwoTextNode" presStyleLbl="node3" presStyleIdx="0" presStyleCnt="3" custScaleX="253617" custScaleY="274905" custLinFactNeighborX="-3571" custLinFactNeighborY="56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5649D3-C34C-4D1A-A92B-5854694D378D}" type="pres">
      <dgm:prSet presAssocID="{AFCEC346-3692-460E-88FD-A0423C4D7FB1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3" custScaleX="258115" custScaleY="197122" custLinFactNeighborX="4734" custLinFactNeighborY="6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26F6CBCF-359B-4A4D-9BB2-762FFB3D2A16}" type="pres">
      <dgm:prSet presAssocID="{DD70402D-DCA5-45D3-AC0C-ED770F3622B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2CED1C1-EA67-4635-B191-8CB1771BE535}" type="pres">
      <dgm:prSet presAssocID="{DD70402D-DCA5-45D3-AC0C-ED770F3622B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4021FD2F-8C42-43FB-B0B3-8694CAD4FED7}" type="pres">
      <dgm:prSet presAssocID="{92A918E5-58C5-41B6-8382-9FB5C9D131A7}" presName="root2" presStyleCnt="0"/>
      <dgm:spPr/>
    </dgm:pt>
    <dgm:pt modelId="{9E6BB598-74E9-4B05-B797-F5889E89C3B1}" type="pres">
      <dgm:prSet presAssocID="{92A918E5-58C5-41B6-8382-9FB5C9D131A7}" presName="LevelTwoTextNode" presStyleLbl="node3" presStyleIdx="1" presStyleCnt="3" custScaleX="253617" custScaleY="162315" custLinFactNeighborX="-3330" custLinFactNeighborY="63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FAC933C-7FC4-47D1-BB07-EE2C534EEC05}" type="pres">
      <dgm:prSet presAssocID="{92A918E5-58C5-41B6-8382-9FB5C9D131A7}" presName="level3hierChild" presStyleCnt="0"/>
      <dgm:spPr/>
    </dgm:pt>
    <dgm:pt modelId="{C71B0103-21AC-4EE7-A2B3-9A064BF4A700}" type="pres">
      <dgm:prSet presAssocID="{25C18EBE-A01C-487A-A5D7-6433EA81653F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7FAC8669-B0A0-480F-B607-4C2DD903D93E}" type="pres">
      <dgm:prSet presAssocID="{25C18EBE-A01C-487A-A5D7-6433EA81653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CE5C265-66F6-4776-8DEC-3E33CA5D593D}" type="pres">
      <dgm:prSet presAssocID="{48BC7C54-A4D1-4F51-B1E9-3B5A52EEBA27}" presName="root2" presStyleCnt="0"/>
      <dgm:spPr/>
    </dgm:pt>
    <dgm:pt modelId="{15840B56-433B-45F3-AD5D-72CB1624E3D1}" type="pres">
      <dgm:prSet presAssocID="{48BC7C54-A4D1-4F51-B1E9-3B5A52EEBA27}" presName="LevelTwoTextNode" presStyleLbl="node2" presStyleIdx="2" presStyleCnt="3" custScaleX="251819" custScaleY="227141" custLinFactNeighborX="5951" custLinFactNeighborY="-2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AA6457D-9661-43CF-AF9C-3B0D42FAC643}" type="pres">
      <dgm:prSet presAssocID="{48BC7C54-A4D1-4F51-B1E9-3B5A52EEBA27}" presName="level3hierChild" presStyleCnt="0"/>
      <dgm:spPr/>
    </dgm:pt>
    <dgm:pt modelId="{4D7D4988-61E8-4D24-8FEF-FFB3B33EF33B}" type="pres">
      <dgm:prSet presAssocID="{5B0F32B5-E438-49B5-A847-3D60402BF12E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2A6F53B3-A791-4192-9D54-25865D419C25}" type="pres">
      <dgm:prSet presAssocID="{5B0F32B5-E438-49B5-A847-3D60402BF12E}" presName="connTx" presStyleLbl="parChTrans1D3" presStyleIdx="2" presStyleCnt="3"/>
      <dgm:spPr/>
      <dgm:t>
        <a:bodyPr/>
        <a:lstStyle/>
        <a:p>
          <a:endParaRPr lang="fr-FR"/>
        </a:p>
      </dgm:t>
    </dgm:pt>
    <dgm:pt modelId="{E182CB28-EBA1-4335-85DF-7C94C8BCDA90}" type="pres">
      <dgm:prSet presAssocID="{F5AA0826-F15F-4DD4-B3DA-00EF301A60DC}" presName="root2" presStyleCnt="0"/>
      <dgm:spPr/>
    </dgm:pt>
    <dgm:pt modelId="{0561FD50-6DA0-48BF-9219-BA353F0C667E}" type="pres">
      <dgm:prSet presAssocID="{F5AA0826-F15F-4DD4-B3DA-00EF301A60DC}" presName="LevelTwoTextNode" presStyleLbl="node3" presStyleIdx="2" presStyleCnt="3" custScaleX="273618" custScaleY="311559" custLinFactNeighborX="-85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02177EB-EDD3-40B8-A883-794FF7D1F3F1}" type="pres">
      <dgm:prSet presAssocID="{F5AA0826-F15F-4DD4-B3DA-00EF301A60DC}" presName="level3hierChild" presStyleCnt="0"/>
      <dgm:spPr/>
    </dgm:pt>
  </dgm:ptLst>
  <dgm:cxnLst>
    <dgm:cxn modelId="{63B80754-883C-45E5-A7B6-B59FEF24D00A}" type="presOf" srcId="{F5AA0826-F15F-4DD4-B3DA-00EF301A60DC}" destId="{0561FD50-6DA0-48BF-9219-BA353F0C667E}" srcOrd="0" destOrd="0" presId="urn:microsoft.com/office/officeart/2008/layout/HorizontalMultiLevelHierarchy"/>
    <dgm:cxn modelId="{A8B3BC85-7D7E-46B9-B9AB-5FBFFD89C116}" type="presOf" srcId="{48BC7C54-A4D1-4F51-B1E9-3B5A52EEBA27}" destId="{15840B56-433B-45F3-AD5D-72CB1624E3D1}" srcOrd="0" destOrd="0" presId="urn:microsoft.com/office/officeart/2008/layout/HorizontalMultiLevelHierarchy"/>
    <dgm:cxn modelId="{CE4B99F3-15D9-4596-9720-63BAA2183C23}" type="presOf" srcId="{95326858-D703-43F6-8EA7-6268E560FD53}" destId="{4AA63FEA-C7F6-4901-BD32-6EAEDD7DCAEE}" srcOrd="0" destOrd="0" presId="urn:microsoft.com/office/officeart/2008/layout/HorizontalMultiLevelHierarchy"/>
    <dgm:cxn modelId="{8AE1DAA1-83E3-4C1D-A88D-2626F8B2F070}" srcId="{CF0FC657-C84A-48E3-804E-47344CF5BB12}" destId="{92A918E5-58C5-41B6-8382-9FB5C9D131A7}" srcOrd="0" destOrd="0" parTransId="{DD70402D-DCA5-45D3-AC0C-ED770F3622BD}" sibTransId="{919DD425-E132-416A-A886-CBDC689D9F4D}"/>
    <dgm:cxn modelId="{9413C4C6-7A35-4D3E-8D5F-2733A8995609}" type="presOf" srcId="{DD70402D-DCA5-45D3-AC0C-ED770F3622BD}" destId="{A2CED1C1-EA67-4635-B191-8CB1771BE535}" srcOrd="1" destOrd="0" presId="urn:microsoft.com/office/officeart/2008/layout/HorizontalMultiLevelHierarchy"/>
    <dgm:cxn modelId="{34D6B0B2-87E3-446D-AB45-320608DA5A1C}" srcId="{847AF115-97E3-4101-A63B-531A6096D8C4}" destId="{AFCEC346-3692-460E-88FD-A0423C4D7FB1}" srcOrd="0" destOrd="0" parTransId="{8F3F1335-F153-4976-AB70-B17026415070}" sibTransId="{8106C542-2DE5-45CD-ADE1-51EAB1E89273}"/>
    <dgm:cxn modelId="{9EFBFE64-5C26-44FF-97D2-EAC2AD7AD0A5}" type="presOf" srcId="{CF0FC657-C84A-48E3-804E-47344CF5BB12}" destId="{DF3286A2-C068-4A88-BF9D-4EF77F4FD53F}" srcOrd="0" destOrd="0" presId="urn:microsoft.com/office/officeart/2008/layout/HorizontalMultiLevelHierarchy"/>
    <dgm:cxn modelId="{2791C33C-4D52-4C55-B36A-D2E57AF55B10}" type="presOf" srcId="{AFCEC346-3692-460E-88FD-A0423C4D7FB1}" destId="{FA7D270B-18E7-4E0D-A99B-4268642583AC}" srcOrd="0" destOrd="0" presId="urn:microsoft.com/office/officeart/2008/layout/HorizontalMultiLevelHierarchy"/>
    <dgm:cxn modelId="{F0AAD71E-D45C-40CE-B5C3-3167AF441DC1}" type="presOf" srcId="{5B0F32B5-E438-49B5-A847-3D60402BF12E}" destId="{2A6F53B3-A791-4192-9D54-25865D419C25}" srcOrd="1" destOrd="0" presId="urn:microsoft.com/office/officeart/2008/layout/HorizontalMultiLevelHierarchy"/>
    <dgm:cxn modelId="{952F0319-6422-443C-98D1-BA96F73D086B}" srcId="{95326858-D703-43F6-8EA7-6268E560FD53}" destId="{48BC7C54-A4D1-4F51-B1E9-3B5A52EEBA27}" srcOrd="2" destOrd="0" parTransId="{25C18EBE-A01C-487A-A5D7-6433EA81653F}" sibTransId="{18FD5E3B-2C34-42FB-B207-10A77394609D}"/>
    <dgm:cxn modelId="{70F404BA-C636-46E5-88AE-2A5B022F6424}" type="presOf" srcId="{DD70402D-DCA5-45D3-AC0C-ED770F3622BD}" destId="{26F6CBCF-359B-4A4D-9BB2-762FFB3D2A16}" srcOrd="0" destOrd="0" presId="urn:microsoft.com/office/officeart/2008/layout/HorizontalMultiLevelHierarchy"/>
    <dgm:cxn modelId="{AB943097-DE57-4005-84DC-E6026ACD1A07}" type="presOf" srcId="{40285DDE-7E67-4225-93DC-FBC8FA8AEA38}" destId="{3E8F6EC4-00EF-4B6B-8017-062D992938B4}" srcOrd="1" destOrd="0" presId="urn:microsoft.com/office/officeart/2008/layout/HorizontalMultiLevelHierarchy"/>
    <dgm:cxn modelId="{63580D91-E653-4A6B-AA27-1CE188BE721C}" type="presOf" srcId="{8F3F1335-F153-4976-AB70-B17026415070}" destId="{5AB5CAEB-3FB7-4943-9AAD-69B314DA87C8}" srcOrd="1" destOrd="0" presId="urn:microsoft.com/office/officeart/2008/layout/HorizontalMultiLevelHierarchy"/>
    <dgm:cxn modelId="{6A2BED44-9BB5-42BD-B504-8DC1D6E301F7}" srcId="{48BC7C54-A4D1-4F51-B1E9-3B5A52EEBA27}" destId="{F5AA0826-F15F-4DD4-B3DA-00EF301A60DC}" srcOrd="0" destOrd="0" parTransId="{5B0F32B5-E438-49B5-A847-3D60402BF12E}" sibTransId="{6C9F777A-247F-48F4-96DC-781071ACD065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37FCB969-F468-4AFC-9102-EADAB1DF3F09}" type="presOf" srcId="{847AF115-97E3-4101-A63B-531A6096D8C4}" destId="{3F3C7227-3445-43C2-B1C2-D3E2E366DA15}" srcOrd="0" destOrd="0" presId="urn:microsoft.com/office/officeart/2008/layout/HorizontalMultiLevelHierarchy"/>
    <dgm:cxn modelId="{CBC9A2F9-15DA-4CCC-93B8-6D195BDACE48}" type="presOf" srcId="{44316761-961A-41E2-A678-1BC74F6609D8}" destId="{BB37F095-8F70-428F-8577-A90248BEFCD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D61FDBB7-3ED3-4C0B-8983-8242A1D35DF3}" type="presOf" srcId="{5B0F32B5-E438-49B5-A847-3D60402BF12E}" destId="{4D7D4988-61E8-4D24-8FEF-FFB3B33EF33B}" srcOrd="0" destOrd="0" presId="urn:microsoft.com/office/officeart/2008/layout/HorizontalMultiLevelHierarchy"/>
    <dgm:cxn modelId="{686D03BE-6116-49BA-BBC8-FF33E01E4626}" type="presOf" srcId="{25C18EBE-A01C-487A-A5D7-6433EA81653F}" destId="{C71B0103-21AC-4EE7-A2B3-9A064BF4A700}" srcOrd="0" destOrd="0" presId="urn:microsoft.com/office/officeart/2008/layout/HorizontalMultiLevelHierarchy"/>
    <dgm:cxn modelId="{1B5BBF8F-F8AD-40C7-9944-4C1DC90F5620}" type="presOf" srcId="{2F5B235D-3C13-4C31-AF8E-7B0C6197432E}" destId="{86310E75-BFEB-476C-AD8D-A7F10B09DB59}" srcOrd="0" destOrd="0" presId="urn:microsoft.com/office/officeart/2008/layout/HorizontalMultiLevelHierarchy"/>
    <dgm:cxn modelId="{CB9946DC-C2D7-49E7-BCAC-5FA6AFA9076D}" type="presOf" srcId="{92A918E5-58C5-41B6-8382-9FB5C9D131A7}" destId="{9E6BB598-74E9-4B05-B797-F5889E89C3B1}" srcOrd="0" destOrd="0" presId="urn:microsoft.com/office/officeart/2008/layout/HorizontalMultiLevelHierarchy"/>
    <dgm:cxn modelId="{DDF6C487-B1DD-4D9B-940D-C0EAD42F0FAB}" type="presOf" srcId="{2F5B235D-3C13-4C31-AF8E-7B0C6197432E}" destId="{ADA8148A-746C-40BB-A458-AA3FC1DA3C73}" srcOrd="1" destOrd="0" presId="urn:microsoft.com/office/officeart/2008/layout/HorizontalMultiLevelHierarchy"/>
    <dgm:cxn modelId="{EBE8DDFC-B864-4C1D-9AE9-3C1DB7D7A8E4}" type="presOf" srcId="{25C18EBE-A01C-487A-A5D7-6433EA81653F}" destId="{7FAC8669-B0A0-480F-B607-4C2DD903D93E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5AF5513D-9443-42DB-91D7-1A411EEC3EC8}" type="presOf" srcId="{40285DDE-7E67-4225-93DC-FBC8FA8AEA38}" destId="{B64A03C8-A4EC-4DD6-80A2-DA979104E33E}" srcOrd="0" destOrd="0" presId="urn:microsoft.com/office/officeart/2008/layout/HorizontalMultiLevelHierarchy"/>
    <dgm:cxn modelId="{B4205EA1-7679-4523-94D4-D223DF84388A}" type="presOf" srcId="{8F3F1335-F153-4976-AB70-B17026415070}" destId="{5D29AEA2-D60A-4147-9F15-745FD731D43B}" srcOrd="0" destOrd="0" presId="urn:microsoft.com/office/officeart/2008/layout/HorizontalMultiLevelHierarchy"/>
    <dgm:cxn modelId="{B72C9410-E64E-4B30-B54C-B6848056D3F4}" type="presParOf" srcId="{BB37F095-8F70-428F-8577-A90248BEFCD5}" destId="{17ECCE8F-7ECC-44E4-91C5-9EFB13DB185C}" srcOrd="0" destOrd="0" presId="urn:microsoft.com/office/officeart/2008/layout/HorizontalMultiLevelHierarchy"/>
    <dgm:cxn modelId="{AE0F4E5F-24CE-4B78-B7EA-DC6485BEE6D7}" type="presParOf" srcId="{17ECCE8F-7ECC-44E4-91C5-9EFB13DB185C}" destId="{4AA63FEA-C7F6-4901-BD32-6EAEDD7DCAEE}" srcOrd="0" destOrd="0" presId="urn:microsoft.com/office/officeart/2008/layout/HorizontalMultiLevelHierarchy"/>
    <dgm:cxn modelId="{A3A75F42-01E2-4A41-A0A4-01B7EC08EE42}" type="presParOf" srcId="{17ECCE8F-7ECC-44E4-91C5-9EFB13DB185C}" destId="{92437F1D-E5A9-4E4B-88EE-B564BFDE54FF}" srcOrd="1" destOrd="0" presId="urn:microsoft.com/office/officeart/2008/layout/HorizontalMultiLevelHierarchy"/>
    <dgm:cxn modelId="{59BAA59C-BD29-4106-B8BF-8FFCA8BC9629}" type="presParOf" srcId="{92437F1D-E5A9-4E4B-88EE-B564BFDE54FF}" destId="{86310E75-BFEB-476C-AD8D-A7F10B09DB59}" srcOrd="0" destOrd="0" presId="urn:microsoft.com/office/officeart/2008/layout/HorizontalMultiLevelHierarchy"/>
    <dgm:cxn modelId="{D9D0E22A-ABE0-4C84-A3D4-B53D430EA1E7}" type="presParOf" srcId="{86310E75-BFEB-476C-AD8D-A7F10B09DB59}" destId="{ADA8148A-746C-40BB-A458-AA3FC1DA3C73}" srcOrd="0" destOrd="0" presId="urn:microsoft.com/office/officeart/2008/layout/HorizontalMultiLevelHierarchy"/>
    <dgm:cxn modelId="{6A43AC87-CC79-4FF0-9649-03D31F27C404}" type="presParOf" srcId="{92437F1D-E5A9-4E4B-88EE-B564BFDE54FF}" destId="{80425E14-5857-4A48-81B7-B71262E0442E}" srcOrd="1" destOrd="0" presId="urn:microsoft.com/office/officeart/2008/layout/HorizontalMultiLevelHierarchy"/>
    <dgm:cxn modelId="{39EA9BB9-1ECB-4068-8DE8-9BD4C3AC0726}" type="presParOf" srcId="{80425E14-5857-4A48-81B7-B71262E0442E}" destId="{3F3C7227-3445-43C2-B1C2-D3E2E366DA15}" srcOrd="0" destOrd="0" presId="urn:microsoft.com/office/officeart/2008/layout/HorizontalMultiLevelHierarchy"/>
    <dgm:cxn modelId="{B5616520-53A3-4D9D-A7B2-DF5BC9F389FA}" type="presParOf" srcId="{80425E14-5857-4A48-81B7-B71262E0442E}" destId="{0D74D28C-1502-42F6-9348-E33887B0B19E}" srcOrd="1" destOrd="0" presId="urn:microsoft.com/office/officeart/2008/layout/HorizontalMultiLevelHierarchy"/>
    <dgm:cxn modelId="{E210ADDB-BC1B-4662-AF95-051FDEEFC06B}" type="presParOf" srcId="{0D74D28C-1502-42F6-9348-E33887B0B19E}" destId="{5D29AEA2-D60A-4147-9F15-745FD731D43B}" srcOrd="0" destOrd="0" presId="urn:microsoft.com/office/officeart/2008/layout/HorizontalMultiLevelHierarchy"/>
    <dgm:cxn modelId="{894548BC-3867-4106-88CF-0F45D3A41C21}" type="presParOf" srcId="{5D29AEA2-D60A-4147-9F15-745FD731D43B}" destId="{5AB5CAEB-3FB7-4943-9AAD-69B314DA87C8}" srcOrd="0" destOrd="0" presId="urn:microsoft.com/office/officeart/2008/layout/HorizontalMultiLevelHierarchy"/>
    <dgm:cxn modelId="{60064827-34C8-46AF-B27A-5E9D11A48583}" type="presParOf" srcId="{0D74D28C-1502-42F6-9348-E33887B0B19E}" destId="{7BCDEA13-4B49-4FC6-8BA0-5A3D3252331B}" srcOrd="1" destOrd="0" presId="urn:microsoft.com/office/officeart/2008/layout/HorizontalMultiLevelHierarchy"/>
    <dgm:cxn modelId="{4CF0FD4A-54FC-4A72-9734-4C640964BA26}" type="presParOf" srcId="{7BCDEA13-4B49-4FC6-8BA0-5A3D3252331B}" destId="{FA7D270B-18E7-4E0D-A99B-4268642583AC}" srcOrd="0" destOrd="0" presId="urn:microsoft.com/office/officeart/2008/layout/HorizontalMultiLevelHierarchy"/>
    <dgm:cxn modelId="{EFBBC140-12DD-4C50-B101-76C947100D48}" type="presParOf" srcId="{7BCDEA13-4B49-4FC6-8BA0-5A3D3252331B}" destId="{9C5649D3-C34C-4D1A-A92B-5854694D378D}" srcOrd="1" destOrd="0" presId="urn:microsoft.com/office/officeart/2008/layout/HorizontalMultiLevelHierarchy"/>
    <dgm:cxn modelId="{1D9C4CD5-1333-4281-9AC6-4BE412713A0E}" type="presParOf" srcId="{92437F1D-E5A9-4E4B-88EE-B564BFDE54FF}" destId="{B64A03C8-A4EC-4DD6-80A2-DA979104E33E}" srcOrd="2" destOrd="0" presId="urn:microsoft.com/office/officeart/2008/layout/HorizontalMultiLevelHierarchy"/>
    <dgm:cxn modelId="{7B911A3B-216D-4FB6-9CD2-E008571D8659}" type="presParOf" srcId="{B64A03C8-A4EC-4DD6-80A2-DA979104E33E}" destId="{3E8F6EC4-00EF-4B6B-8017-062D992938B4}" srcOrd="0" destOrd="0" presId="urn:microsoft.com/office/officeart/2008/layout/HorizontalMultiLevelHierarchy"/>
    <dgm:cxn modelId="{C73D4353-B09D-48CA-A2E5-8D0686BBB0CF}" type="presParOf" srcId="{92437F1D-E5A9-4E4B-88EE-B564BFDE54FF}" destId="{CFFCF581-6618-4657-97F4-C2F8575B607A}" srcOrd="3" destOrd="0" presId="urn:microsoft.com/office/officeart/2008/layout/HorizontalMultiLevelHierarchy"/>
    <dgm:cxn modelId="{8A093866-DBAD-47EC-9683-401E025FCFA6}" type="presParOf" srcId="{CFFCF581-6618-4657-97F4-C2F8575B607A}" destId="{DF3286A2-C068-4A88-BF9D-4EF77F4FD53F}" srcOrd="0" destOrd="0" presId="urn:microsoft.com/office/officeart/2008/layout/HorizontalMultiLevelHierarchy"/>
    <dgm:cxn modelId="{F8D9E485-1BB1-49F2-A6F4-E711C2E263AB}" type="presParOf" srcId="{CFFCF581-6618-4657-97F4-C2F8575B607A}" destId="{AA12D4C6-2C7C-4B57-BAE2-2309150EAC24}" srcOrd="1" destOrd="0" presId="urn:microsoft.com/office/officeart/2008/layout/HorizontalMultiLevelHierarchy"/>
    <dgm:cxn modelId="{369D2A6A-A55B-4303-95C8-8A7B5D333B19}" type="presParOf" srcId="{AA12D4C6-2C7C-4B57-BAE2-2309150EAC24}" destId="{26F6CBCF-359B-4A4D-9BB2-762FFB3D2A16}" srcOrd="0" destOrd="0" presId="urn:microsoft.com/office/officeart/2008/layout/HorizontalMultiLevelHierarchy"/>
    <dgm:cxn modelId="{809360EA-B04A-489D-88FB-A8DD4890CD28}" type="presParOf" srcId="{26F6CBCF-359B-4A4D-9BB2-762FFB3D2A16}" destId="{A2CED1C1-EA67-4635-B191-8CB1771BE535}" srcOrd="0" destOrd="0" presId="urn:microsoft.com/office/officeart/2008/layout/HorizontalMultiLevelHierarchy"/>
    <dgm:cxn modelId="{F0D50224-FC13-432C-BEAC-8956102A1BA7}" type="presParOf" srcId="{AA12D4C6-2C7C-4B57-BAE2-2309150EAC24}" destId="{4021FD2F-8C42-43FB-B0B3-8694CAD4FED7}" srcOrd="1" destOrd="0" presId="urn:microsoft.com/office/officeart/2008/layout/HorizontalMultiLevelHierarchy"/>
    <dgm:cxn modelId="{6E01EEF2-C1A1-4FE5-8603-1CC9EA354EB0}" type="presParOf" srcId="{4021FD2F-8C42-43FB-B0B3-8694CAD4FED7}" destId="{9E6BB598-74E9-4B05-B797-F5889E89C3B1}" srcOrd="0" destOrd="0" presId="urn:microsoft.com/office/officeart/2008/layout/HorizontalMultiLevelHierarchy"/>
    <dgm:cxn modelId="{A379CB16-4A71-44C9-A384-C8D9C8732E93}" type="presParOf" srcId="{4021FD2F-8C42-43FB-B0B3-8694CAD4FED7}" destId="{6FAC933C-7FC4-47D1-BB07-EE2C534EEC05}" srcOrd="1" destOrd="0" presId="urn:microsoft.com/office/officeart/2008/layout/HorizontalMultiLevelHierarchy"/>
    <dgm:cxn modelId="{5DA1F3EE-20E7-43EB-B0CE-A3693981DE89}" type="presParOf" srcId="{92437F1D-E5A9-4E4B-88EE-B564BFDE54FF}" destId="{C71B0103-21AC-4EE7-A2B3-9A064BF4A700}" srcOrd="4" destOrd="0" presId="urn:microsoft.com/office/officeart/2008/layout/HorizontalMultiLevelHierarchy"/>
    <dgm:cxn modelId="{6E89BC9A-8C66-471D-9325-CFFB7E7FAA0F}" type="presParOf" srcId="{C71B0103-21AC-4EE7-A2B3-9A064BF4A700}" destId="{7FAC8669-B0A0-480F-B607-4C2DD903D93E}" srcOrd="0" destOrd="0" presId="urn:microsoft.com/office/officeart/2008/layout/HorizontalMultiLevelHierarchy"/>
    <dgm:cxn modelId="{9513299A-0D33-456A-B72E-049EB402C372}" type="presParOf" srcId="{92437F1D-E5A9-4E4B-88EE-B564BFDE54FF}" destId="{FCE5C265-66F6-4776-8DEC-3E33CA5D593D}" srcOrd="5" destOrd="0" presId="urn:microsoft.com/office/officeart/2008/layout/HorizontalMultiLevelHierarchy"/>
    <dgm:cxn modelId="{2C12F58D-D012-43CF-990B-45983BA5F7FA}" type="presParOf" srcId="{FCE5C265-66F6-4776-8DEC-3E33CA5D593D}" destId="{15840B56-433B-45F3-AD5D-72CB1624E3D1}" srcOrd="0" destOrd="0" presId="urn:microsoft.com/office/officeart/2008/layout/HorizontalMultiLevelHierarchy"/>
    <dgm:cxn modelId="{7A1A8952-5F29-4CE5-9D17-A85BEACCCA1A}" type="presParOf" srcId="{FCE5C265-66F6-4776-8DEC-3E33CA5D593D}" destId="{EAA6457D-9661-43CF-AF9C-3B0D42FAC643}" srcOrd="1" destOrd="0" presId="urn:microsoft.com/office/officeart/2008/layout/HorizontalMultiLevelHierarchy"/>
    <dgm:cxn modelId="{846020A8-5D33-4769-8DC6-A82F52457386}" type="presParOf" srcId="{EAA6457D-9661-43CF-AF9C-3B0D42FAC643}" destId="{4D7D4988-61E8-4D24-8FEF-FFB3B33EF33B}" srcOrd="0" destOrd="0" presId="urn:microsoft.com/office/officeart/2008/layout/HorizontalMultiLevelHierarchy"/>
    <dgm:cxn modelId="{BE6F5EBA-C062-4D59-ACF2-2308E3398C2F}" type="presParOf" srcId="{4D7D4988-61E8-4D24-8FEF-FFB3B33EF33B}" destId="{2A6F53B3-A791-4192-9D54-25865D419C25}" srcOrd="0" destOrd="0" presId="urn:microsoft.com/office/officeart/2008/layout/HorizontalMultiLevelHierarchy"/>
    <dgm:cxn modelId="{7DE19E88-5A81-4DC7-9C1C-04F44104C8FA}" type="presParOf" srcId="{EAA6457D-9661-43CF-AF9C-3B0D42FAC643}" destId="{E182CB28-EBA1-4335-85DF-7C94C8BCDA90}" srcOrd="1" destOrd="0" presId="urn:microsoft.com/office/officeart/2008/layout/HorizontalMultiLevelHierarchy"/>
    <dgm:cxn modelId="{D15F450C-08EF-4FBC-A675-538D48A6E8EA}" type="presParOf" srcId="{E182CB28-EBA1-4335-85DF-7C94C8BCDA90}" destId="{0561FD50-6DA0-48BF-9219-BA353F0C667E}" srcOrd="0" destOrd="0" presId="urn:microsoft.com/office/officeart/2008/layout/HorizontalMultiLevelHierarchy"/>
    <dgm:cxn modelId="{0F1C15F4-12A1-40BA-88A9-1A337711D952}" type="presParOf" srcId="{E182CB28-EBA1-4335-85DF-7C94C8BCDA90}" destId="{F02177EB-EDD3-40B8-A883-794FF7D1F3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050" b="1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764" custScaleY="100196" custLinFactNeighborX="-19826" custLinFactNeighborY="-101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271744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DD305CB3-92CE-4CA3-B02B-BE8C2AFB601F}" type="presOf" srcId="{847AF115-97E3-4101-A63B-531A6096D8C4}" destId="{3F3C7227-3445-43C2-B1C2-D3E2E366DA15}" srcOrd="0" destOrd="0" presId="urn:microsoft.com/office/officeart/2008/layout/HorizontalMultiLevelHierarchy"/>
    <dgm:cxn modelId="{4951640D-A362-4557-8FED-6F8598A8FBC0}" type="presOf" srcId="{95326858-D703-43F6-8EA7-6268E560FD53}" destId="{4AA63FEA-C7F6-4901-BD32-6EAEDD7DCAEE}" srcOrd="0" destOrd="0" presId="urn:microsoft.com/office/officeart/2008/layout/HorizontalMultiLevelHierarchy"/>
    <dgm:cxn modelId="{B8B947C5-F568-4B34-AFBA-DBE233EA4BC1}" type="presOf" srcId="{2F5B235D-3C13-4C31-AF8E-7B0C6197432E}" destId="{ADA8148A-746C-40BB-A458-AA3FC1DA3C73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FDB052CD-B07A-48C3-9A0D-3C141F5D4DE6}" type="presOf" srcId="{44316761-961A-41E2-A678-1BC74F6609D8}" destId="{BB37F095-8F70-428F-8577-A90248BEFCD5}" srcOrd="0" destOrd="0" presId="urn:microsoft.com/office/officeart/2008/layout/HorizontalMultiLevelHierarchy"/>
    <dgm:cxn modelId="{D420958D-0B88-4EF0-9BC3-E3958313A1B7}" type="presOf" srcId="{2F5B235D-3C13-4C31-AF8E-7B0C6197432E}" destId="{86310E75-BFEB-476C-AD8D-A7F10B09DB59}" srcOrd="0" destOrd="0" presId="urn:microsoft.com/office/officeart/2008/layout/HorizontalMultiLevelHierarchy"/>
    <dgm:cxn modelId="{FC2598D7-BC3F-41D6-A888-91D2D2F95589}" type="presParOf" srcId="{BB37F095-8F70-428F-8577-A90248BEFCD5}" destId="{17ECCE8F-7ECC-44E4-91C5-9EFB13DB185C}" srcOrd="0" destOrd="0" presId="urn:microsoft.com/office/officeart/2008/layout/HorizontalMultiLevelHierarchy"/>
    <dgm:cxn modelId="{83AD0A9A-61E1-4D19-8201-0F46801291CB}" type="presParOf" srcId="{17ECCE8F-7ECC-44E4-91C5-9EFB13DB185C}" destId="{4AA63FEA-C7F6-4901-BD32-6EAEDD7DCAEE}" srcOrd="0" destOrd="0" presId="urn:microsoft.com/office/officeart/2008/layout/HorizontalMultiLevelHierarchy"/>
    <dgm:cxn modelId="{2431B5A0-3E19-4F5F-90DC-9A72686CBC2B}" type="presParOf" srcId="{17ECCE8F-7ECC-44E4-91C5-9EFB13DB185C}" destId="{92437F1D-E5A9-4E4B-88EE-B564BFDE54FF}" srcOrd="1" destOrd="0" presId="urn:microsoft.com/office/officeart/2008/layout/HorizontalMultiLevelHierarchy"/>
    <dgm:cxn modelId="{CD1E9BAA-DCCB-41B3-A14B-0717B72459D2}" type="presParOf" srcId="{92437F1D-E5A9-4E4B-88EE-B564BFDE54FF}" destId="{86310E75-BFEB-476C-AD8D-A7F10B09DB59}" srcOrd="0" destOrd="0" presId="urn:microsoft.com/office/officeart/2008/layout/HorizontalMultiLevelHierarchy"/>
    <dgm:cxn modelId="{CF59538F-312C-4219-BDC9-02926EAE001E}" type="presParOf" srcId="{86310E75-BFEB-476C-AD8D-A7F10B09DB59}" destId="{ADA8148A-746C-40BB-A458-AA3FC1DA3C73}" srcOrd="0" destOrd="0" presId="urn:microsoft.com/office/officeart/2008/layout/HorizontalMultiLevelHierarchy"/>
    <dgm:cxn modelId="{C3DFC0B8-D716-40CA-99CF-70B93E6C3331}" type="presParOf" srcId="{92437F1D-E5A9-4E4B-88EE-B564BFDE54FF}" destId="{80425E14-5857-4A48-81B7-B71262E0442E}" srcOrd="1" destOrd="0" presId="urn:microsoft.com/office/officeart/2008/layout/HorizontalMultiLevelHierarchy"/>
    <dgm:cxn modelId="{1FD54A76-F4C1-4C12-ABC3-C73760360C7A}" type="presParOf" srcId="{80425E14-5857-4A48-81B7-B71262E0442E}" destId="{3F3C7227-3445-43C2-B1C2-D3E2E366DA15}" srcOrd="0" destOrd="0" presId="urn:microsoft.com/office/officeart/2008/layout/HorizontalMultiLevelHierarchy"/>
    <dgm:cxn modelId="{2E8FE931-C0E8-4355-9FA9-9BF1FAEF7623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100" b="1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95395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9774" custScaleY="139815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39774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BB112E2A-8179-445F-A846-003BA553685C}" type="presOf" srcId="{2F5B235D-3C13-4C31-AF8E-7B0C6197432E}" destId="{86310E75-BFEB-476C-AD8D-A7F10B09DB59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4BA1F889-F468-4808-AA5C-F25A0879B5A6}" type="presOf" srcId="{CF0FC657-C84A-48E3-804E-47344CF5BB12}" destId="{DF3286A2-C068-4A88-BF9D-4EF77F4FD53F}" srcOrd="0" destOrd="0" presId="urn:microsoft.com/office/officeart/2008/layout/HorizontalMultiLevelHierarchy"/>
    <dgm:cxn modelId="{EC4876C9-3CCF-46AA-8DFB-7260B6AA2702}" type="presOf" srcId="{44316761-961A-41E2-A678-1BC74F6609D8}" destId="{BB37F095-8F70-428F-8577-A90248BEFCD5}" srcOrd="0" destOrd="0" presId="urn:microsoft.com/office/officeart/2008/layout/HorizontalMultiLevelHierarchy"/>
    <dgm:cxn modelId="{BE30E25E-E22E-41CD-A8E4-262BDDCEE66B}" type="presOf" srcId="{95326858-D703-43F6-8EA7-6268E560FD53}" destId="{4AA63FEA-C7F6-4901-BD32-6EAEDD7DCAE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D80BD3A6-28A1-4EE1-8062-9F55D9D13CB6}" type="presOf" srcId="{40285DDE-7E67-4225-93DC-FBC8FA8AEA38}" destId="{3E8F6EC4-00EF-4B6B-8017-062D992938B4}" srcOrd="1" destOrd="0" presId="urn:microsoft.com/office/officeart/2008/layout/HorizontalMultiLevelHierarchy"/>
    <dgm:cxn modelId="{31E97C41-63D1-4B0B-A3F0-FD39FEEED83C}" type="presOf" srcId="{847AF115-97E3-4101-A63B-531A6096D8C4}" destId="{3F3C7227-3445-43C2-B1C2-D3E2E366DA15}" srcOrd="0" destOrd="0" presId="urn:microsoft.com/office/officeart/2008/layout/HorizontalMultiLevelHierarchy"/>
    <dgm:cxn modelId="{C27376AE-BC9F-4072-9007-2E22561D273E}" type="presOf" srcId="{2F5B235D-3C13-4C31-AF8E-7B0C6197432E}" destId="{ADA8148A-746C-40BB-A458-AA3FC1DA3C73}" srcOrd="1" destOrd="0" presId="urn:microsoft.com/office/officeart/2008/layout/HorizontalMultiLevelHierarchy"/>
    <dgm:cxn modelId="{06DE8A71-ABC0-441B-A15A-DE8E796DA9EB}" type="presOf" srcId="{40285DDE-7E67-4225-93DC-FBC8FA8AEA38}" destId="{B64A03C8-A4EC-4DD6-80A2-DA979104E33E}" srcOrd="0" destOrd="0" presId="urn:microsoft.com/office/officeart/2008/layout/HorizontalMultiLevelHierarchy"/>
    <dgm:cxn modelId="{1B7C9DFE-2818-4C53-99C7-09F1DE849326}" type="presParOf" srcId="{BB37F095-8F70-428F-8577-A90248BEFCD5}" destId="{17ECCE8F-7ECC-44E4-91C5-9EFB13DB185C}" srcOrd="0" destOrd="0" presId="urn:microsoft.com/office/officeart/2008/layout/HorizontalMultiLevelHierarchy"/>
    <dgm:cxn modelId="{5E132A45-A075-4622-BCA5-E1F768AD5AF5}" type="presParOf" srcId="{17ECCE8F-7ECC-44E4-91C5-9EFB13DB185C}" destId="{4AA63FEA-C7F6-4901-BD32-6EAEDD7DCAEE}" srcOrd="0" destOrd="0" presId="urn:microsoft.com/office/officeart/2008/layout/HorizontalMultiLevelHierarchy"/>
    <dgm:cxn modelId="{FEE904E4-C2A8-4C07-9D76-026FA86F9D75}" type="presParOf" srcId="{17ECCE8F-7ECC-44E4-91C5-9EFB13DB185C}" destId="{92437F1D-E5A9-4E4B-88EE-B564BFDE54FF}" srcOrd="1" destOrd="0" presId="urn:microsoft.com/office/officeart/2008/layout/HorizontalMultiLevelHierarchy"/>
    <dgm:cxn modelId="{52122F8B-7DA7-4F4F-8F2A-A2BF509E232D}" type="presParOf" srcId="{92437F1D-E5A9-4E4B-88EE-B564BFDE54FF}" destId="{86310E75-BFEB-476C-AD8D-A7F10B09DB59}" srcOrd="0" destOrd="0" presId="urn:microsoft.com/office/officeart/2008/layout/HorizontalMultiLevelHierarchy"/>
    <dgm:cxn modelId="{73A0F239-B273-4152-96C0-47213DC9B903}" type="presParOf" srcId="{86310E75-BFEB-476C-AD8D-A7F10B09DB59}" destId="{ADA8148A-746C-40BB-A458-AA3FC1DA3C73}" srcOrd="0" destOrd="0" presId="urn:microsoft.com/office/officeart/2008/layout/HorizontalMultiLevelHierarchy"/>
    <dgm:cxn modelId="{6E74FC1F-1DB4-469F-B267-A5D1307C4EFA}" type="presParOf" srcId="{92437F1D-E5A9-4E4B-88EE-B564BFDE54FF}" destId="{80425E14-5857-4A48-81B7-B71262E0442E}" srcOrd="1" destOrd="0" presId="urn:microsoft.com/office/officeart/2008/layout/HorizontalMultiLevelHierarchy"/>
    <dgm:cxn modelId="{8E934D43-6D58-44BA-9104-3E779584ED7F}" type="presParOf" srcId="{80425E14-5857-4A48-81B7-B71262E0442E}" destId="{3F3C7227-3445-43C2-B1C2-D3E2E366DA15}" srcOrd="0" destOrd="0" presId="urn:microsoft.com/office/officeart/2008/layout/HorizontalMultiLevelHierarchy"/>
    <dgm:cxn modelId="{7B52C928-3AD0-46C5-BFA3-7C1273A51A05}" type="presParOf" srcId="{80425E14-5857-4A48-81B7-B71262E0442E}" destId="{0D74D28C-1502-42F6-9348-E33887B0B19E}" srcOrd="1" destOrd="0" presId="urn:microsoft.com/office/officeart/2008/layout/HorizontalMultiLevelHierarchy"/>
    <dgm:cxn modelId="{92B0CDD4-E69C-4549-B8A5-6BE66769FC52}" type="presParOf" srcId="{92437F1D-E5A9-4E4B-88EE-B564BFDE54FF}" destId="{B64A03C8-A4EC-4DD6-80A2-DA979104E33E}" srcOrd="2" destOrd="0" presId="urn:microsoft.com/office/officeart/2008/layout/HorizontalMultiLevelHierarchy"/>
    <dgm:cxn modelId="{CA44D56E-F176-41FD-B494-303BD168FB9A}" type="presParOf" srcId="{B64A03C8-A4EC-4DD6-80A2-DA979104E33E}" destId="{3E8F6EC4-00EF-4B6B-8017-062D992938B4}" srcOrd="0" destOrd="0" presId="urn:microsoft.com/office/officeart/2008/layout/HorizontalMultiLevelHierarchy"/>
    <dgm:cxn modelId="{9ED9A97B-847E-4933-B958-51A5FB9858FE}" type="presParOf" srcId="{92437F1D-E5A9-4E4B-88EE-B564BFDE54FF}" destId="{CFFCF581-6618-4657-97F4-C2F8575B607A}" srcOrd="3" destOrd="0" presId="urn:microsoft.com/office/officeart/2008/layout/HorizontalMultiLevelHierarchy"/>
    <dgm:cxn modelId="{522BFD01-8EDB-4130-A5BA-B3F5FA043016}" type="presParOf" srcId="{CFFCF581-6618-4657-97F4-C2F8575B607A}" destId="{DF3286A2-C068-4A88-BF9D-4EF77F4FD53F}" srcOrd="0" destOrd="0" presId="urn:microsoft.com/office/officeart/2008/layout/HorizontalMultiLevelHierarchy"/>
    <dgm:cxn modelId="{EFC55E2D-CB67-4F2B-A850-0C9773CE1E4F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94875" custScaleY="91021" custLinFactX="-9933" custLinFactNeighborX="-100000" custLinFactNeighborY="-107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88663" custScaleY="204364" custLinFactY="-18565" custLinFactNeighborX="616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88663" custScaleY="204364" custLinFactNeighborX="6609" custLinFactNeighborY="-535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2A0DB125-D4D7-4E1F-BE2C-5D3CF421E16B}" type="presOf" srcId="{95326858-D703-43F6-8EA7-6268E560FD53}" destId="{4AA63FEA-C7F6-4901-BD32-6EAEDD7DCAEE}" srcOrd="0" destOrd="0" presId="urn:microsoft.com/office/officeart/2008/layout/HorizontalMultiLevelHierarchy"/>
    <dgm:cxn modelId="{58120183-C567-46CB-B685-9C9EEF9BAB41}" type="presOf" srcId="{40285DDE-7E67-4225-93DC-FBC8FA8AEA38}" destId="{3E8F6EC4-00EF-4B6B-8017-062D992938B4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15A6FECA-12D3-4056-9CA0-8C9428321DC9}" type="presOf" srcId="{CF0FC657-C84A-48E3-804E-47344CF5BB12}" destId="{DF3286A2-C068-4A88-BF9D-4EF77F4FD53F}" srcOrd="0" destOrd="0" presId="urn:microsoft.com/office/officeart/2008/layout/HorizontalMultiLevelHierarchy"/>
    <dgm:cxn modelId="{5F44910C-8412-4C81-A826-025E1022B553}" type="presOf" srcId="{40285DDE-7E67-4225-93DC-FBC8FA8AEA38}" destId="{B64A03C8-A4EC-4DD6-80A2-DA979104E33E}" srcOrd="0" destOrd="0" presId="urn:microsoft.com/office/officeart/2008/layout/HorizontalMultiLevelHierarchy"/>
    <dgm:cxn modelId="{F650F638-FC5A-4743-A5A1-7D4EB1F4B583}" type="presOf" srcId="{44316761-961A-41E2-A678-1BC74F6609D8}" destId="{BB37F095-8F70-428F-8577-A90248BEFCD5}" srcOrd="0" destOrd="0" presId="urn:microsoft.com/office/officeart/2008/layout/HorizontalMultiLevelHierarchy"/>
    <dgm:cxn modelId="{574009BF-D330-4B73-89AE-16E869B68D18}" type="presOf" srcId="{2F5B235D-3C13-4C31-AF8E-7B0C6197432E}" destId="{86310E75-BFEB-476C-AD8D-A7F10B09DB59}" srcOrd="0" destOrd="0" presId="urn:microsoft.com/office/officeart/2008/layout/HorizontalMultiLevelHierarchy"/>
    <dgm:cxn modelId="{F4FC155A-C6A6-4ADB-8668-4EE99FDC5FB8}" type="presOf" srcId="{847AF115-97E3-4101-A63B-531A6096D8C4}" destId="{3F3C7227-3445-43C2-B1C2-D3E2E366DA15}" srcOrd="0" destOrd="0" presId="urn:microsoft.com/office/officeart/2008/layout/HorizontalMultiLevelHierarchy"/>
    <dgm:cxn modelId="{64CEB786-461E-4664-802C-DBFC0B51E82E}" type="presOf" srcId="{2F5B235D-3C13-4C31-AF8E-7B0C6197432E}" destId="{ADA8148A-746C-40BB-A458-AA3FC1DA3C73}" srcOrd="1" destOrd="0" presId="urn:microsoft.com/office/officeart/2008/layout/HorizontalMultiLevelHierarchy"/>
    <dgm:cxn modelId="{02E0DFD2-07FE-497D-B8BC-1F30A28CC185}" type="presParOf" srcId="{BB37F095-8F70-428F-8577-A90248BEFCD5}" destId="{17ECCE8F-7ECC-44E4-91C5-9EFB13DB185C}" srcOrd="0" destOrd="0" presId="urn:microsoft.com/office/officeart/2008/layout/HorizontalMultiLevelHierarchy"/>
    <dgm:cxn modelId="{791B9C97-6057-46F0-952C-0D8D6591165A}" type="presParOf" srcId="{17ECCE8F-7ECC-44E4-91C5-9EFB13DB185C}" destId="{4AA63FEA-C7F6-4901-BD32-6EAEDD7DCAEE}" srcOrd="0" destOrd="0" presId="urn:microsoft.com/office/officeart/2008/layout/HorizontalMultiLevelHierarchy"/>
    <dgm:cxn modelId="{570AE2A5-86E9-4591-BFA3-61FAE0DED4AF}" type="presParOf" srcId="{17ECCE8F-7ECC-44E4-91C5-9EFB13DB185C}" destId="{92437F1D-E5A9-4E4B-88EE-B564BFDE54FF}" srcOrd="1" destOrd="0" presId="urn:microsoft.com/office/officeart/2008/layout/HorizontalMultiLevelHierarchy"/>
    <dgm:cxn modelId="{5B1CD568-09A2-41E4-AD40-73D969B75213}" type="presParOf" srcId="{92437F1D-E5A9-4E4B-88EE-B564BFDE54FF}" destId="{86310E75-BFEB-476C-AD8D-A7F10B09DB59}" srcOrd="0" destOrd="0" presId="urn:microsoft.com/office/officeart/2008/layout/HorizontalMultiLevelHierarchy"/>
    <dgm:cxn modelId="{77314179-62CB-4F7A-ADDE-92307B45BBE1}" type="presParOf" srcId="{86310E75-BFEB-476C-AD8D-A7F10B09DB59}" destId="{ADA8148A-746C-40BB-A458-AA3FC1DA3C73}" srcOrd="0" destOrd="0" presId="urn:microsoft.com/office/officeart/2008/layout/HorizontalMultiLevelHierarchy"/>
    <dgm:cxn modelId="{98592505-FA8D-4153-A093-A2725688B257}" type="presParOf" srcId="{92437F1D-E5A9-4E4B-88EE-B564BFDE54FF}" destId="{80425E14-5857-4A48-81B7-B71262E0442E}" srcOrd="1" destOrd="0" presId="urn:microsoft.com/office/officeart/2008/layout/HorizontalMultiLevelHierarchy"/>
    <dgm:cxn modelId="{276BFDA2-F522-4920-AA93-21E6B257726E}" type="presParOf" srcId="{80425E14-5857-4A48-81B7-B71262E0442E}" destId="{3F3C7227-3445-43C2-B1C2-D3E2E366DA15}" srcOrd="0" destOrd="0" presId="urn:microsoft.com/office/officeart/2008/layout/HorizontalMultiLevelHierarchy"/>
    <dgm:cxn modelId="{C7A1022C-07A8-4A3C-975F-3D06EAFA89FF}" type="presParOf" srcId="{80425E14-5857-4A48-81B7-B71262E0442E}" destId="{0D74D28C-1502-42F6-9348-E33887B0B19E}" srcOrd="1" destOrd="0" presId="urn:microsoft.com/office/officeart/2008/layout/HorizontalMultiLevelHierarchy"/>
    <dgm:cxn modelId="{AB945674-5C53-424A-AEB0-9AF8E0EDD332}" type="presParOf" srcId="{92437F1D-E5A9-4E4B-88EE-B564BFDE54FF}" destId="{B64A03C8-A4EC-4DD6-80A2-DA979104E33E}" srcOrd="2" destOrd="0" presId="urn:microsoft.com/office/officeart/2008/layout/HorizontalMultiLevelHierarchy"/>
    <dgm:cxn modelId="{B5A40D93-3DB9-4123-8E96-A7915A4F0AF7}" type="presParOf" srcId="{B64A03C8-A4EC-4DD6-80A2-DA979104E33E}" destId="{3E8F6EC4-00EF-4B6B-8017-062D992938B4}" srcOrd="0" destOrd="0" presId="urn:microsoft.com/office/officeart/2008/layout/HorizontalMultiLevelHierarchy"/>
    <dgm:cxn modelId="{6681C498-21BE-4B7F-A149-766954CBF506}" type="presParOf" srcId="{92437F1D-E5A9-4E4B-88EE-B564BFDE54FF}" destId="{CFFCF581-6618-4657-97F4-C2F8575B607A}" srcOrd="3" destOrd="0" presId="urn:microsoft.com/office/officeart/2008/layout/HorizontalMultiLevelHierarchy"/>
    <dgm:cxn modelId="{9E7F5DA6-C82F-441A-8E45-9938300FD8E2}" type="presParOf" srcId="{CFFCF581-6618-4657-97F4-C2F8575B607A}" destId="{DF3286A2-C068-4A88-BF9D-4EF77F4FD53F}" srcOrd="0" destOrd="0" presId="urn:microsoft.com/office/officeart/2008/layout/HorizontalMultiLevelHierarchy"/>
    <dgm:cxn modelId="{777684A2-A4CA-4051-BD56-4F91C4A3BCB1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C1183-E3D3-43C8-B793-E2014A2D4A66}">
      <dsp:nvSpPr>
        <dsp:cNvPr id="0" name=""/>
        <dsp:cNvSpPr/>
      </dsp:nvSpPr>
      <dsp:spPr>
        <a:xfrm>
          <a:off x="1954191" y="0"/>
          <a:ext cx="2414126" cy="24144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311FF-6E63-4CC2-B9B6-07C245E20D60}">
      <dsp:nvSpPr>
        <dsp:cNvPr id="0" name=""/>
        <dsp:cNvSpPr/>
      </dsp:nvSpPr>
      <dsp:spPr>
        <a:xfrm>
          <a:off x="1730377" y="2221706"/>
          <a:ext cx="1341483" cy="670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Activités </a:t>
          </a:r>
          <a:r>
            <a:rPr lang="fr-FR" sz="1600" b="1" kern="1200" dirty="0" smtClean="0"/>
            <a:t>spécifiques</a:t>
          </a: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Physique chimie</a:t>
          </a:r>
          <a:endParaRPr lang="fr-FR" sz="1400" b="1" kern="1200" dirty="0"/>
        </a:p>
      </dsp:txBody>
      <dsp:txXfrm>
        <a:off x="1730377" y="2221706"/>
        <a:ext cx="1341483" cy="670581"/>
      </dsp:txXfrm>
    </dsp:sp>
    <dsp:sp modelId="{8F6E9157-5069-495F-8B9E-6FD15E0D3FEA}">
      <dsp:nvSpPr>
        <dsp:cNvPr id="0" name=""/>
        <dsp:cNvSpPr/>
      </dsp:nvSpPr>
      <dsp:spPr>
        <a:xfrm>
          <a:off x="1283676" y="1387305"/>
          <a:ext cx="2414126" cy="24144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1F961-81B8-4F46-8770-69F6334CE28E}">
      <dsp:nvSpPr>
        <dsp:cNvPr id="0" name=""/>
        <dsp:cNvSpPr/>
      </dsp:nvSpPr>
      <dsp:spPr>
        <a:xfrm>
          <a:off x="2395011" y="3324154"/>
          <a:ext cx="1434099" cy="113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Activités coordonnées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et/ou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 </a:t>
          </a:r>
          <a:r>
            <a:rPr lang="fr-FR" sz="1400" b="1" kern="1200" dirty="0" err="1" smtClean="0"/>
            <a:t>co</a:t>
          </a:r>
          <a:r>
            <a:rPr lang="fr-FR" sz="1400" b="1" kern="1200" dirty="0" smtClean="0"/>
            <a:t>-construites</a:t>
          </a:r>
        </a:p>
      </dsp:txBody>
      <dsp:txXfrm>
        <a:off x="2395011" y="3324154"/>
        <a:ext cx="1434099" cy="1131740"/>
      </dsp:txXfrm>
    </dsp:sp>
    <dsp:sp modelId="{DEB06913-DA3E-4B30-93CF-2B85057DF45A}">
      <dsp:nvSpPr>
        <dsp:cNvPr id="0" name=""/>
        <dsp:cNvSpPr/>
      </dsp:nvSpPr>
      <dsp:spPr>
        <a:xfrm>
          <a:off x="2126013" y="2940626"/>
          <a:ext cx="2074108" cy="20749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2E4FD-723F-4E52-8A4E-4D30C34E545D}">
      <dsp:nvSpPr>
        <dsp:cNvPr id="0" name=""/>
        <dsp:cNvSpPr/>
      </dsp:nvSpPr>
      <dsp:spPr>
        <a:xfrm>
          <a:off x="2441317" y="715331"/>
          <a:ext cx="1341483" cy="670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Activités spécifiques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STI</a:t>
          </a:r>
          <a:endParaRPr lang="fr-FR" sz="1600" b="1" kern="1200" dirty="0"/>
        </a:p>
      </dsp:txBody>
      <dsp:txXfrm>
        <a:off x="2441317" y="715331"/>
        <a:ext cx="1341483" cy="6705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857237" y="619446"/>
          <a:ext cx="353941" cy="249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970" y="0"/>
              </a:lnTo>
              <a:lnTo>
                <a:pt x="176970" y="249350"/>
              </a:lnTo>
              <a:lnTo>
                <a:pt x="353941" y="24935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23384" y="733298"/>
        <a:ext cx="21647" cy="21647"/>
      </dsp:txXfrm>
    </dsp:sp>
    <dsp:sp modelId="{86310E75-BFEB-476C-AD8D-A7F10B09DB59}">
      <dsp:nvSpPr>
        <dsp:cNvPr id="0" name=""/>
        <dsp:cNvSpPr/>
      </dsp:nvSpPr>
      <dsp:spPr>
        <a:xfrm>
          <a:off x="857237" y="400922"/>
          <a:ext cx="350347" cy="218523"/>
        </a:xfrm>
        <a:custGeom>
          <a:avLst/>
          <a:gdLst/>
          <a:ahLst/>
          <a:cxnLst/>
          <a:rect l="0" t="0" r="0" b="0"/>
          <a:pathLst>
            <a:path>
              <a:moveTo>
                <a:pt x="0" y="218523"/>
              </a:moveTo>
              <a:lnTo>
                <a:pt x="175173" y="218523"/>
              </a:lnTo>
              <a:lnTo>
                <a:pt x="175173" y="0"/>
              </a:lnTo>
              <a:lnTo>
                <a:pt x="350347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22088" y="499861"/>
        <a:ext cx="20645" cy="20645"/>
      </dsp:txXfrm>
    </dsp:sp>
    <dsp:sp modelId="{4AA63FEA-C7F6-4901-BD32-6EAEDD7DCAEE}">
      <dsp:nvSpPr>
        <dsp:cNvPr id="0" name=""/>
        <dsp:cNvSpPr/>
      </dsp:nvSpPr>
      <dsp:spPr>
        <a:xfrm>
          <a:off x="-118950" y="288068"/>
          <a:ext cx="1289621" cy="662755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sp:txBody>
      <dsp:txXfrm>
        <a:off x="-118950" y="288068"/>
        <a:ext cx="1289621" cy="662755"/>
      </dsp:txXfrm>
    </dsp:sp>
    <dsp:sp modelId="{3F3C7227-3445-43C2-B1C2-D3E2E366DA15}">
      <dsp:nvSpPr>
        <dsp:cNvPr id="0" name=""/>
        <dsp:cNvSpPr/>
      </dsp:nvSpPr>
      <dsp:spPr>
        <a:xfrm>
          <a:off x="1207585" y="184788"/>
          <a:ext cx="1562091" cy="432269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sp:txBody>
      <dsp:txXfrm>
        <a:off x="1207585" y="184788"/>
        <a:ext cx="1562091" cy="432269"/>
      </dsp:txXfrm>
    </dsp:sp>
    <dsp:sp modelId="{DF3286A2-C068-4A88-BF9D-4EF77F4FD53F}">
      <dsp:nvSpPr>
        <dsp:cNvPr id="0" name=""/>
        <dsp:cNvSpPr/>
      </dsp:nvSpPr>
      <dsp:spPr>
        <a:xfrm>
          <a:off x="1211179" y="688685"/>
          <a:ext cx="1562091" cy="360223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sp:txBody>
      <dsp:txXfrm>
        <a:off x="1211179" y="688685"/>
        <a:ext cx="1562091" cy="36022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08AE1-C69E-4D5F-A141-69AAD4EA7661}">
      <dsp:nvSpPr>
        <dsp:cNvPr id="0" name=""/>
        <dsp:cNvSpPr/>
      </dsp:nvSpPr>
      <dsp:spPr>
        <a:xfrm>
          <a:off x="884124" y="998084"/>
          <a:ext cx="380535" cy="54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67" y="0"/>
              </a:lnTo>
              <a:lnTo>
                <a:pt x="190267" y="544471"/>
              </a:lnTo>
              <a:lnTo>
                <a:pt x="380535" y="54447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57785" y="1253713"/>
        <a:ext cx="33213" cy="33213"/>
      </dsp:txXfrm>
    </dsp:sp>
    <dsp:sp modelId="{70E2AD0C-63B5-4179-8A1B-BD193569B1F0}">
      <dsp:nvSpPr>
        <dsp:cNvPr id="0" name=""/>
        <dsp:cNvSpPr/>
      </dsp:nvSpPr>
      <dsp:spPr>
        <a:xfrm>
          <a:off x="884124" y="998084"/>
          <a:ext cx="380535" cy="21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67" y="0"/>
              </a:lnTo>
              <a:lnTo>
                <a:pt x="190267" y="210060"/>
              </a:lnTo>
              <a:lnTo>
                <a:pt x="380535" y="2100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63525" y="1092248"/>
        <a:ext cx="21733" cy="21733"/>
      </dsp:txXfrm>
    </dsp:sp>
    <dsp:sp modelId="{B64A03C8-A4EC-4DD6-80A2-DA979104E33E}">
      <dsp:nvSpPr>
        <dsp:cNvPr id="0" name=""/>
        <dsp:cNvSpPr/>
      </dsp:nvSpPr>
      <dsp:spPr>
        <a:xfrm>
          <a:off x="884124" y="856807"/>
          <a:ext cx="380535" cy="141277"/>
        </a:xfrm>
        <a:custGeom>
          <a:avLst/>
          <a:gdLst/>
          <a:ahLst/>
          <a:cxnLst/>
          <a:rect l="0" t="0" r="0" b="0"/>
          <a:pathLst>
            <a:path>
              <a:moveTo>
                <a:pt x="0" y="141277"/>
              </a:moveTo>
              <a:lnTo>
                <a:pt x="190267" y="141277"/>
              </a:lnTo>
              <a:lnTo>
                <a:pt x="190267" y="0"/>
              </a:lnTo>
              <a:lnTo>
                <a:pt x="3805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64244" y="917298"/>
        <a:ext cx="20295" cy="20295"/>
      </dsp:txXfrm>
    </dsp:sp>
    <dsp:sp modelId="{86310E75-BFEB-476C-AD8D-A7F10B09DB59}">
      <dsp:nvSpPr>
        <dsp:cNvPr id="0" name=""/>
        <dsp:cNvSpPr/>
      </dsp:nvSpPr>
      <dsp:spPr>
        <a:xfrm>
          <a:off x="884124" y="511510"/>
          <a:ext cx="380535" cy="486574"/>
        </a:xfrm>
        <a:custGeom>
          <a:avLst/>
          <a:gdLst/>
          <a:ahLst/>
          <a:cxnLst/>
          <a:rect l="0" t="0" r="0" b="0"/>
          <a:pathLst>
            <a:path>
              <a:moveTo>
                <a:pt x="0" y="486574"/>
              </a:moveTo>
              <a:lnTo>
                <a:pt x="190267" y="486574"/>
              </a:lnTo>
              <a:lnTo>
                <a:pt x="190267" y="0"/>
              </a:lnTo>
              <a:lnTo>
                <a:pt x="3805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58949" y="739354"/>
        <a:ext cx="30885" cy="30885"/>
      </dsp:txXfrm>
    </dsp:sp>
    <dsp:sp modelId="{4AA63FEA-C7F6-4901-BD32-6EAEDD7DCAEE}">
      <dsp:nvSpPr>
        <dsp:cNvPr id="0" name=""/>
        <dsp:cNvSpPr/>
      </dsp:nvSpPr>
      <dsp:spPr>
        <a:xfrm>
          <a:off x="-141321" y="668889"/>
          <a:ext cx="1392502" cy="6583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sp:txBody>
      <dsp:txXfrm>
        <a:off x="-141321" y="668889"/>
        <a:ext cx="1392502" cy="658389"/>
      </dsp:txXfrm>
    </dsp:sp>
    <dsp:sp modelId="{3F3C7227-3445-43C2-B1C2-D3E2E366DA15}">
      <dsp:nvSpPr>
        <dsp:cNvPr id="0" name=""/>
        <dsp:cNvSpPr/>
      </dsp:nvSpPr>
      <dsp:spPr>
        <a:xfrm>
          <a:off x="1264660" y="367172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sp:txBody>
      <dsp:txXfrm>
        <a:off x="1264660" y="367172"/>
        <a:ext cx="1587721" cy="288676"/>
      </dsp:txXfrm>
    </dsp:sp>
    <dsp:sp modelId="{DF3286A2-C068-4A88-BF9D-4EF77F4FD53F}">
      <dsp:nvSpPr>
        <dsp:cNvPr id="0" name=""/>
        <dsp:cNvSpPr/>
      </dsp:nvSpPr>
      <dsp:spPr>
        <a:xfrm>
          <a:off x="1264660" y="712469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sp:txBody>
      <dsp:txXfrm>
        <a:off x="1264660" y="712469"/>
        <a:ext cx="1587721" cy="288676"/>
      </dsp:txXfrm>
    </dsp:sp>
    <dsp:sp modelId="{6D252BFA-0D34-46C8-8F35-1FD33A925B7A}">
      <dsp:nvSpPr>
        <dsp:cNvPr id="0" name=""/>
        <dsp:cNvSpPr/>
      </dsp:nvSpPr>
      <dsp:spPr>
        <a:xfrm>
          <a:off x="1264660" y="1063807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sp:txBody>
      <dsp:txXfrm>
        <a:off x="1264660" y="1063807"/>
        <a:ext cx="1587721" cy="288676"/>
      </dsp:txXfrm>
    </dsp:sp>
    <dsp:sp modelId="{78E57068-FCBD-4166-970B-1FADF66ED37E}">
      <dsp:nvSpPr>
        <dsp:cNvPr id="0" name=""/>
        <dsp:cNvSpPr/>
      </dsp:nvSpPr>
      <dsp:spPr>
        <a:xfrm>
          <a:off x="1264660" y="1416260"/>
          <a:ext cx="1587721" cy="2525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sp:txBody>
      <dsp:txXfrm>
        <a:off x="1264660" y="1416260"/>
        <a:ext cx="1587721" cy="25259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711001" y="445485"/>
          <a:ext cx="386957" cy="23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478" y="0"/>
              </a:lnTo>
              <a:lnTo>
                <a:pt x="193478" y="235880"/>
              </a:lnTo>
              <a:lnTo>
                <a:pt x="386957" y="2358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3150" y="552095"/>
        <a:ext cx="22659" cy="22659"/>
      </dsp:txXfrm>
    </dsp:sp>
    <dsp:sp modelId="{86310E75-BFEB-476C-AD8D-A7F10B09DB59}">
      <dsp:nvSpPr>
        <dsp:cNvPr id="0" name=""/>
        <dsp:cNvSpPr/>
      </dsp:nvSpPr>
      <dsp:spPr>
        <a:xfrm>
          <a:off x="711001" y="222072"/>
          <a:ext cx="383968" cy="223413"/>
        </a:xfrm>
        <a:custGeom>
          <a:avLst/>
          <a:gdLst/>
          <a:ahLst/>
          <a:cxnLst/>
          <a:rect l="0" t="0" r="0" b="0"/>
          <a:pathLst>
            <a:path>
              <a:moveTo>
                <a:pt x="0" y="223413"/>
              </a:moveTo>
              <a:lnTo>
                <a:pt x="191984" y="223413"/>
              </a:lnTo>
              <a:lnTo>
                <a:pt x="191984" y="0"/>
              </a:lnTo>
              <a:lnTo>
                <a:pt x="3839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1879" y="322672"/>
        <a:ext cx="22211" cy="22211"/>
      </dsp:txXfrm>
    </dsp:sp>
    <dsp:sp modelId="{4AA63FEA-C7F6-4901-BD32-6EAEDD7DCAEE}">
      <dsp:nvSpPr>
        <dsp:cNvPr id="0" name=""/>
        <dsp:cNvSpPr/>
      </dsp:nvSpPr>
      <dsp:spPr>
        <a:xfrm>
          <a:off x="-18438" y="260890"/>
          <a:ext cx="1089690" cy="369188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A3 AM</a:t>
          </a:r>
          <a:r>
            <a:rPr lang="fr-FR" sz="1200" b="1" kern="1200" dirty="0">
              <a:solidFill>
                <a:srgbClr val="002060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LIORATION</a:t>
          </a:r>
        </a:p>
      </dsp:txBody>
      <dsp:txXfrm>
        <a:off x="-18438" y="260890"/>
        <a:ext cx="1089690" cy="369188"/>
      </dsp:txXfrm>
    </dsp:sp>
    <dsp:sp modelId="{3F3C7227-3445-43C2-B1C2-D3E2E366DA15}">
      <dsp:nvSpPr>
        <dsp:cNvPr id="0" name=""/>
        <dsp:cNvSpPr/>
      </dsp:nvSpPr>
      <dsp:spPr>
        <a:xfrm>
          <a:off x="1094970" y="59626"/>
          <a:ext cx="1804954" cy="324892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sp:txBody>
      <dsp:txXfrm>
        <a:off x="1094970" y="59626"/>
        <a:ext cx="1804954" cy="324892"/>
      </dsp:txXfrm>
    </dsp:sp>
    <dsp:sp modelId="{DF3286A2-C068-4A88-BF9D-4EF77F4FD53F}">
      <dsp:nvSpPr>
        <dsp:cNvPr id="0" name=""/>
        <dsp:cNvSpPr/>
      </dsp:nvSpPr>
      <dsp:spPr>
        <a:xfrm>
          <a:off x="1097959" y="470220"/>
          <a:ext cx="1804954" cy="422290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des solutions d'amélioration, assurer le suivi des travaux</a:t>
          </a:r>
        </a:p>
      </dsp:txBody>
      <dsp:txXfrm>
        <a:off x="1097959" y="470220"/>
        <a:ext cx="1804954" cy="42229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D4988-61E8-4D24-8FEF-FFB3B33EF33B}">
      <dsp:nvSpPr>
        <dsp:cNvPr id="0" name=""/>
        <dsp:cNvSpPr/>
      </dsp:nvSpPr>
      <dsp:spPr>
        <a:xfrm>
          <a:off x="2355886" y="127456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1138" y="45720"/>
              </a:lnTo>
              <a:lnTo>
                <a:pt x="61138" y="46118"/>
              </a:lnTo>
              <a:lnTo>
                <a:pt x="76556" y="4611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00835" y="1319518"/>
        <a:ext cx="1541" cy="1541"/>
      </dsp:txXfrm>
    </dsp:sp>
    <dsp:sp modelId="{C71B0103-21AC-4EE7-A2B3-9A064BF4A700}">
      <dsp:nvSpPr>
        <dsp:cNvPr id="0" name=""/>
        <dsp:cNvSpPr/>
      </dsp:nvSpPr>
      <dsp:spPr>
        <a:xfrm>
          <a:off x="901720" y="935647"/>
          <a:ext cx="99217" cy="384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608" y="0"/>
              </a:lnTo>
              <a:lnTo>
                <a:pt x="49608" y="384642"/>
              </a:lnTo>
              <a:lnTo>
                <a:pt x="99217" y="38464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41398" y="1118037"/>
        <a:ext cx="19861" cy="19861"/>
      </dsp:txXfrm>
    </dsp:sp>
    <dsp:sp modelId="{26F6CBCF-359B-4A4D-9BB2-762FFB3D2A16}">
      <dsp:nvSpPr>
        <dsp:cNvPr id="0" name=""/>
        <dsp:cNvSpPr/>
      </dsp:nvSpPr>
      <dsp:spPr>
        <a:xfrm>
          <a:off x="2384136" y="84120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78915" y="45720"/>
              </a:lnTo>
              <a:lnTo>
                <a:pt x="78915" y="46008"/>
              </a:lnTo>
              <a:lnTo>
                <a:pt x="112110" y="4600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28196" y="885263"/>
        <a:ext cx="3319" cy="3319"/>
      </dsp:txXfrm>
    </dsp:sp>
    <dsp:sp modelId="{B64A03C8-A4EC-4DD6-80A2-DA979104E33E}">
      <dsp:nvSpPr>
        <dsp:cNvPr id="0" name=""/>
        <dsp:cNvSpPr/>
      </dsp:nvSpPr>
      <dsp:spPr>
        <a:xfrm>
          <a:off x="901720" y="841202"/>
          <a:ext cx="92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4444"/>
              </a:moveTo>
              <a:lnTo>
                <a:pt x="46224" y="94444"/>
              </a:lnTo>
              <a:lnTo>
                <a:pt x="46224" y="45720"/>
              </a:lnTo>
              <a:lnTo>
                <a:pt x="92448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45332" y="884310"/>
        <a:ext cx="5225" cy="5225"/>
      </dsp:txXfrm>
    </dsp:sp>
    <dsp:sp modelId="{5D29AEA2-D60A-4147-9F15-745FD731D43B}">
      <dsp:nvSpPr>
        <dsp:cNvPr id="0" name=""/>
        <dsp:cNvSpPr/>
      </dsp:nvSpPr>
      <dsp:spPr>
        <a:xfrm>
          <a:off x="2363773" y="42727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7359"/>
              </a:moveTo>
              <a:lnTo>
                <a:pt x="81587" y="47359"/>
              </a:lnTo>
              <a:lnTo>
                <a:pt x="81587" y="45720"/>
              </a:lnTo>
              <a:lnTo>
                <a:pt x="117455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07699" y="471201"/>
        <a:ext cx="3587" cy="3587"/>
      </dsp:txXfrm>
    </dsp:sp>
    <dsp:sp modelId="{86310E75-BFEB-476C-AD8D-A7F10B09DB59}">
      <dsp:nvSpPr>
        <dsp:cNvPr id="0" name=""/>
        <dsp:cNvSpPr/>
      </dsp:nvSpPr>
      <dsp:spPr>
        <a:xfrm>
          <a:off x="856000" y="474634"/>
          <a:ext cx="91440" cy="461012"/>
        </a:xfrm>
        <a:custGeom>
          <a:avLst/>
          <a:gdLst/>
          <a:ahLst/>
          <a:cxnLst/>
          <a:rect l="0" t="0" r="0" b="0"/>
          <a:pathLst>
            <a:path>
              <a:moveTo>
                <a:pt x="45720" y="461012"/>
              </a:moveTo>
              <a:lnTo>
                <a:pt x="88601" y="461012"/>
              </a:lnTo>
              <a:lnTo>
                <a:pt x="88601" y="0"/>
              </a:lnTo>
              <a:lnTo>
                <a:pt x="131482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89997" y="693418"/>
        <a:ext cx="23446" cy="23446"/>
      </dsp:txXfrm>
    </dsp:sp>
    <dsp:sp modelId="{4AA63FEA-C7F6-4901-BD32-6EAEDD7DCAEE}">
      <dsp:nvSpPr>
        <dsp:cNvPr id="0" name=""/>
        <dsp:cNvSpPr/>
      </dsp:nvSpPr>
      <dsp:spPr>
        <a:xfrm>
          <a:off x="31860" y="509045"/>
          <a:ext cx="886515" cy="853204"/>
        </a:xfrm>
        <a:prstGeom prst="roundRect">
          <a:avLst/>
        </a:prstGeom>
        <a:solidFill>
          <a:srgbClr val="00B0F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kern="1200" dirty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 kern="1200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sp:txBody>
      <dsp:txXfrm>
        <a:off x="31860" y="509045"/>
        <a:ext cx="886515" cy="853204"/>
      </dsp:txXfrm>
    </dsp:sp>
    <dsp:sp modelId="{3F3C7227-3445-43C2-B1C2-D3E2E366DA15}">
      <dsp:nvSpPr>
        <dsp:cNvPr id="0" name=""/>
        <dsp:cNvSpPr/>
      </dsp:nvSpPr>
      <dsp:spPr>
        <a:xfrm>
          <a:off x="987483" y="274068"/>
          <a:ext cx="1422010" cy="401133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87483" y="274068"/>
        <a:ext cx="1422010" cy="401133"/>
      </dsp:txXfrm>
    </dsp:sp>
    <dsp:sp modelId="{FA7D270B-18E7-4E0D-A99B-4268642583AC}">
      <dsp:nvSpPr>
        <dsp:cNvPr id="0" name=""/>
        <dsp:cNvSpPr/>
      </dsp:nvSpPr>
      <dsp:spPr>
        <a:xfrm>
          <a:off x="2481229" y="239904"/>
          <a:ext cx="1410668" cy="466181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sp:txBody>
      <dsp:txXfrm>
        <a:off x="2481229" y="239904"/>
        <a:ext cx="1410668" cy="466181"/>
      </dsp:txXfrm>
    </dsp:sp>
    <dsp:sp modelId="{DF3286A2-C068-4A88-BF9D-4EF77F4FD53F}">
      <dsp:nvSpPr>
        <dsp:cNvPr id="0" name=""/>
        <dsp:cNvSpPr/>
      </dsp:nvSpPr>
      <dsp:spPr>
        <a:xfrm>
          <a:off x="994168" y="719783"/>
          <a:ext cx="1435687" cy="334278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sp:txBody>
      <dsp:txXfrm>
        <a:off x="994168" y="719783"/>
        <a:ext cx="1435687" cy="334278"/>
      </dsp:txXfrm>
    </dsp:sp>
    <dsp:sp modelId="{9E6BB598-74E9-4B05-B797-F5889E89C3B1}">
      <dsp:nvSpPr>
        <dsp:cNvPr id="0" name=""/>
        <dsp:cNvSpPr/>
      </dsp:nvSpPr>
      <dsp:spPr>
        <a:xfrm>
          <a:off x="2496246" y="749584"/>
          <a:ext cx="1410668" cy="275252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sp:txBody>
      <dsp:txXfrm>
        <a:off x="2496246" y="749584"/>
        <a:ext cx="1410668" cy="275252"/>
      </dsp:txXfrm>
    </dsp:sp>
    <dsp:sp modelId="{15840B56-433B-45F3-AD5D-72CB1624E3D1}">
      <dsp:nvSpPr>
        <dsp:cNvPr id="0" name=""/>
        <dsp:cNvSpPr/>
      </dsp:nvSpPr>
      <dsp:spPr>
        <a:xfrm>
          <a:off x="1000938" y="1127697"/>
          <a:ext cx="1400667" cy="385184"/>
        </a:xfrm>
        <a:prstGeom prst="roundRect">
          <a:avLst/>
        </a:prstGeom>
        <a:solidFill>
          <a:srgbClr val="FF99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sp:txBody>
      <dsp:txXfrm>
        <a:off x="1000938" y="1127697"/>
        <a:ext cx="1400667" cy="385184"/>
      </dsp:txXfrm>
    </dsp:sp>
    <dsp:sp modelId="{0561FD50-6DA0-48BF-9219-BA353F0C667E}">
      <dsp:nvSpPr>
        <dsp:cNvPr id="0" name=""/>
        <dsp:cNvSpPr/>
      </dsp:nvSpPr>
      <dsp:spPr>
        <a:xfrm>
          <a:off x="2432442" y="1056518"/>
          <a:ext cx="1521918" cy="528339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sp:txBody>
      <dsp:txXfrm>
        <a:off x="2432442" y="1056518"/>
        <a:ext cx="1521918" cy="52833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677792" y="390216"/>
          <a:ext cx="447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3785" y="45720"/>
              </a:lnTo>
              <a:lnTo>
                <a:pt x="223785" y="50109"/>
              </a:lnTo>
              <a:lnTo>
                <a:pt x="447570" y="501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0388" y="424746"/>
        <a:ext cx="22379" cy="22379"/>
      </dsp:txXfrm>
    </dsp:sp>
    <dsp:sp modelId="{4AA63FEA-C7F6-4901-BD32-6EAEDD7DCAEE}">
      <dsp:nvSpPr>
        <dsp:cNvPr id="0" name=""/>
        <dsp:cNvSpPr/>
      </dsp:nvSpPr>
      <dsp:spPr>
        <a:xfrm>
          <a:off x="-39350" y="263639"/>
          <a:ext cx="1089690" cy="344594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sp:txBody>
      <dsp:txXfrm>
        <a:off x="-39350" y="263639"/>
        <a:ext cx="1089690" cy="344594"/>
      </dsp:txXfrm>
    </dsp:sp>
    <dsp:sp modelId="{3F3C7227-3445-43C2-B1C2-D3E2E366DA15}">
      <dsp:nvSpPr>
        <dsp:cNvPr id="0" name=""/>
        <dsp:cNvSpPr/>
      </dsp:nvSpPr>
      <dsp:spPr>
        <a:xfrm>
          <a:off x="1125362" y="242090"/>
          <a:ext cx="1841790" cy="396470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sp:txBody>
      <dsp:txXfrm>
        <a:off x="1125362" y="242090"/>
        <a:ext cx="1841790" cy="39647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733542" y="398573"/>
          <a:ext cx="428763" cy="20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381" y="0"/>
              </a:lnTo>
              <a:lnTo>
                <a:pt x="214381" y="204690"/>
              </a:lnTo>
              <a:lnTo>
                <a:pt x="428763" y="2046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36045" y="489040"/>
        <a:ext cx="23755" cy="23755"/>
      </dsp:txXfrm>
    </dsp:sp>
    <dsp:sp modelId="{86310E75-BFEB-476C-AD8D-A7F10B09DB59}">
      <dsp:nvSpPr>
        <dsp:cNvPr id="0" name=""/>
        <dsp:cNvSpPr/>
      </dsp:nvSpPr>
      <dsp:spPr>
        <a:xfrm>
          <a:off x="733542" y="197133"/>
          <a:ext cx="425768" cy="201440"/>
        </a:xfrm>
        <a:custGeom>
          <a:avLst/>
          <a:gdLst/>
          <a:ahLst/>
          <a:cxnLst/>
          <a:rect l="0" t="0" r="0" b="0"/>
          <a:pathLst>
            <a:path>
              <a:moveTo>
                <a:pt x="0" y="201440"/>
              </a:moveTo>
              <a:lnTo>
                <a:pt x="212884" y="201440"/>
              </a:lnTo>
              <a:lnTo>
                <a:pt x="212884" y="0"/>
              </a:lnTo>
              <a:lnTo>
                <a:pt x="4257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34651" y="286078"/>
        <a:ext cx="23550" cy="23550"/>
      </dsp:txXfrm>
    </dsp:sp>
    <dsp:sp modelId="{4AA63FEA-C7F6-4901-BD32-6EAEDD7DCAEE}">
      <dsp:nvSpPr>
        <dsp:cNvPr id="0" name=""/>
        <dsp:cNvSpPr/>
      </dsp:nvSpPr>
      <dsp:spPr>
        <a:xfrm>
          <a:off x="49997" y="234783"/>
          <a:ext cx="1039509" cy="327580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sp:txBody>
      <dsp:txXfrm>
        <a:off x="49997" y="234783"/>
        <a:ext cx="1039509" cy="327580"/>
      </dsp:txXfrm>
    </dsp:sp>
    <dsp:sp modelId="{3F3C7227-3445-43C2-B1C2-D3E2E366DA15}">
      <dsp:nvSpPr>
        <dsp:cNvPr id="0" name=""/>
        <dsp:cNvSpPr/>
      </dsp:nvSpPr>
      <dsp:spPr>
        <a:xfrm>
          <a:off x="1159310" y="52396"/>
          <a:ext cx="1628292" cy="289474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sp:txBody>
      <dsp:txXfrm>
        <a:off x="1159310" y="52396"/>
        <a:ext cx="1628292" cy="289474"/>
      </dsp:txXfrm>
    </dsp:sp>
    <dsp:sp modelId="{DF3286A2-C068-4A88-BF9D-4EF77F4FD53F}">
      <dsp:nvSpPr>
        <dsp:cNvPr id="0" name=""/>
        <dsp:cNvSpPr/>
      </dsp:nvSpPr>
      <dsp:spPr>
        <a:xfrm>
          <a:off x="1162305" y="386158"/>
          <a:ext cx="1628292" cy="434210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sp:txBody>
      <dsp:txXfrm>
        <a:off x="1162305" y="386158"/>
        <a:ext cx="1628292" cy="4342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694206" y="426864"/>
          <a:ext cx="373404" cy="24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702" y="0"/>
              </a:lnTo>
              <a:lnTo>
                <a:pt x="186702" y="242390"/>
              </a:lnTo>
              <a:lnTo>
                <a:pt x="373404" y="2423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69779" y="536929"/>
        <a:ext cx="22258" cy="22258"/>
      </dsp:txXfrm>
    </dsp:sp>
    <dsp:sp modelId="{86310E75-BFEB-476C-AD8D-A7F10B09DB59}">
      <dsp:nvSpPr>
        <dsp:cNvPr id="0" name=""/>
        <dsp:cNvSpPr/>
      </dsp:nvSpPr>
      <dsp:spPr>
        <a:xfrm>
          <a:off x="694206" y="210511"/>
          <a:ext cx="370424" cy="216352"/>
        </a:xfrm>
        <a:custGeom>
          <a:avLst/>
          <a:gdLst/>
          <a:ahLst/>
          <a:cxnLst/>
          <a:rect l="0" t="0" r="0" b="0"/>
          <a:pathLst>
            <a:path>
              <a:moveTo>
                <a:pt x="0" y="216352"/>
              </a:moveTo>
              <a:lnTo>
                <a:pt x="185212" y="216352"/>
              </a:lnTo>
              <a:lnTo>
                <a:pt x="185212" y="0"/>
              </a:lnTo>
              <a:lnTo>
                <a:pt x="37042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68694" y="307963"/>
        <a:ext cx="21448" cy="21448"/>
      </dsp:txXfrm>
    </dsp:sp>
    <dsp:sp modelId="{4AA63FEA-C7F6-4901-BD32-6EAEDD7DCAEE}">
      <dsp:nvSpPr>
        <dsp:cNvPr id="0" name=""/>
        <dsp:cNvSpPr/>
      </dsp:nvSpPr>
      <dsp:spPr>
        <a:xfrm>
          <a:off x="0" y="226126"/>
          <a:ext cx="986938" cy="40147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sp:txBody>
      <dsp:txXfrm>
        <a:off x="0" y="226126"/>
        <a:ext cx="986938" cy="401474"/>
      </dsp:txXfrm>
    </dsp:sp>
    <dsp:sp modelId="{3F3C7227-3445-43C2-B1C2-D3E2E366DA15}">
      <dsp:nvSpPr>
        <dsp:cNvPr id="0" name=""/>
        <dsp:cNvSpPr/>
      </dsp:nvSpPr>
      <dsp:spPr>
        <a:xfrm>
          <a:off x="1064631" y="0"/>
          <a:ext cx="1274861" cy="4210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sp:txBody>
      <dsp:txXfrm>
        <a:off x="1064631" y="0"/>
        <a:ext cx="1274861" cy="421023"/>
      </dsp:txXfrm>
    </dsp:sp>
    <dsp:sp modelId="{DF3286A2-C068-4A88-BF9D-4EF77F4FD53F}">
      <dsp:nvSpPr>
        <dsp:cNvPr id="0" name=""/>
        <dsp:cNvSpPr/>
      </dsp:nvSpPr>
      <dsp:spPr>
        <a:xfrm>
          <a:off x="1067611" y="458742"/>
          <a:ext cx="1274861" cy="4210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sp:txBody>
      <dsp:txXfrm>
        <a:off x="1067611" y="458742"/>
        <a:ext cx="1274861" cy="42102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857237" y="619446"/>
          <a:ext cx="353941" cy="249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970" y="0"/>
              </a:lnTo>
              <a:lnTo>
                <a:pt x="176970" y="249350"/>
              </a:lnTo>
              <a:lnTo>
                <a:pt x="353941" y="24935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23384" y="733298"/>
        <a:ext cx="21647" cy="21647"/>
      </dsp:txXfrm>
    </dsp:sp>
    <dsp:sp modelId="{86310E75-BFEB-476C-AD8D-A7F10B09DB59}">
      <dsp:nvSpPr>
        <dsp:cNvPr id="0" name=""/>
        <dsp:cNvSpPr/>
      </dsp:nvSpPr>
      <dsp:spPr>
        <a:xfrm>
          <a:off x="857237" y="400922"/>
          <a:ext cx="350347" cy="218523"/>
        </a:xfrm>
        <a:custGeom>
          <a:avLst/>
          <a:gdLst/>
          <a:ahLst/>
          <a:cxnLst/>
          <a:rect l="0" t="0" r="0" b="0"/>
          <a:pathLst>
            <a:path>
              <a:moveTo>
                <a:pt x="0" y="218523"/>
              </a:moveTo>
              <a:lnTo>
                <a:pt x="175173" y="218523"/>
              </a:lnTo>
              <a:lnTo>
                <a:pt x="175173" y="0"/>
              </a:lnTo>
              <a:lnTo>
                <a:pt x="350347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22088" y="499861"/>
        <a:ext cx="20645" cy="20645"/>
      </dsp:txXfrm>
    </dsp:sp>
    <dsp:sp modelId="{4AA63FEA-C7F6-4901-BD32-6EAEDD7DCAEE}">
      <dsp:nvSpPr>
        <dsp:cNvPr id="0" name=""/>
        <dsp:cNvSpPr/>
      </dsp:nvSpPr>
      <dsp:spPr>
        <a:xfrm>
          <a:off x="-118950" y="288068"/>
          <a:ext cx="1289621" cy="662755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sp:txBody>
      <dsp:txXfrm>
        <a:off x="-118950" y="288068"/>
        <a:ext cx="1289621" cy="662755"/>
      </dsp:txXfrm>
    </dsp:sp>
    <dsp:sp modelId="{3F3C7227-3445-43C2-B1C2-D3E2E366DA15}">
      <dsp:nvSpPr>
        <dsp:cNvPr id="0" name=""/>
        <dsp:cNvSpPr/>
      </dsp:nvSpPr>
      <dsp:spPr>
        <a:xfrm>
          <a:off x="1207585" y="184788"/>
          <a:ext cx="1562091" cy="432269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sp:txBody>
      <dsp:txXfrm>
        <a:off x="1207585" y="184788"/>
        <a:ext cx="1562091" cy="432269"/>
      </dsp:txXfrm>
    </dsp:sp>
    <dsp:sp modelId="{DF3286A2-C068-4A88-BF9D-4EF77F4FD53F}">
      <dsp:nvSpPr>
        <dsp:cNvPr id="0" name=""/>
        <dsp:cNvSpPr/>
      </dsp:nvSpPr>
      <dsp:spPr>
        <a:xfrm>
          <a:off x="1211179" y="688685"/>
          <a:ext cx="1562091" cy="360223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sp:txBody>
      <dsp:txXfrm>
        <a:off x="1211179" y="688685"/>
        <a:ext cx="1562091" cy="36022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08AE1-C69E-4D5F-A141-69AAD4EA7661}">
      <dsp:nvSpPr>
        <dsp:cNvPr id="0" name=""/>
        <dsp:cNvSpPr/>
      </dsp:nvSpPr>
      <dsp:spPr>
        <a:xfrm>
          <a:off x="884124" y="998084"/>
          <a:ext cx="380535" cy="54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67" y="0"/>
              </a:lnTo>
              <a:lnTo>
                <a:pt x="190267" y="544471"/>
              </a:lnTo>
              <a:lnTo>
                <a:pt x="380535" y="54447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57785" y="1253713"/>
        <a:ext cx="33213" cy="33213"/>
      </dsp:txXfrm>
    </dsp:sp>
    <dsp:sp modelId="{70E2AD0C-63B5-4179-8A1B-BD193569B1F0}">
      <dsp:nvSpPr>
        <dsp:cNvPr id="0" name=""/>
        <dsp:cNvSpPr/>
      </dsp:nvSpPr>
      <dsp:spPr>
        <a:xfrm>
          <a:off x="884124" y="998084"/>
          <a:ext cx="380535" cy="21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67" y="0"/>
              </a:lnTo>
              <a:lnTo>
                <a:pt x="190267" y="210060"/>
              </a:lnTo>
              <a:lnTo>
                <a:pt x="380535" y="2100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63525" y="1092248"/>
        <a:ext cx="21733" cy="21733"/>
      </dsp:txXfrm>
    </dsp:sp>
    <dsp:sp modelId="{B64A03C8-A4EC-4DD6-80A2-DA979104E33E}">
      <dsp:nvSpPr>
        <dsp:cNvPr id="0" name=""/>
        <dsp:cNvSpPr/>
      </dsp:nvSpPr>
      <dsp:spPr>
        <a:xfrm>
          <a:off x="884124" y="856807"/>
          <a:ext cx="380535" cy="141277"/>
        </a:xfrm>
        <a:custGeom>
          <a:avLst/>
          <a:gdLst/>
          <a:ahLst/>
          <a:cxnLst/>
          <a:rect l="0" t="0" r="0" b="0"/>
          <a:pathLst>
            <a:path>
              <a:moveTo>
                <a:pt x="0" y="141277"/>
              </a:moveTo>
              <a:lnTo>
                <a:pt x="190267" y="141277"/>
              </a:lnTo>
              <a:lnTo>
                <a:pt x="190267" y="0"/>
              </a:lnTo>
              <a:lnTo>
                <a:pt x="3805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64244" y="917298"/>
        <a:ext cx="20295" cy="20295"/>
      </dsp:txXfrm>
    </dsp:sp>
    <dsp:sp modelId="{86310E75-BFEB-476C-AD8D-A7F10B09DB59}">
      <dsp:nvSpPr>
        <dsp:cNvPr id="0" name=""/>
        <dsp:cNvSpPr/>
      </dsp:nvSpPr>
      <dsp:spPr>
        <a:xfrm>
          <a:off x="884124" y="511510"/>
          <a:ext cx="380535" cy="486574"/>
        </a:xfrm>
        <a:custGeom>
          <a:avLst/>
          <a:gdLst/>
          <a:ahLst/>
          <a:cxnLst/>
          <a:rect l="0" t="0" r="0" b="0"/>
          <a:pathLst>
            <a:path>
              <a:moveTo>
                <a:pt x="0" y="486574"/>
              </a:moveTo>
              <a:lnTo>
                <a:pt x="190267" y="486574"/>
              </a:lnTo>
              <a:lnTo>
                <a:pt x="190267" y="0"/>
              </a:lnTo>
              <a:lnTo>
                <a:pt x="3805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58949" y="739354"/>
        <a:ext cx="30885" cy="30885"/>
      </dsp:txXfrm>
    </dsp:sp>
    <dsp:sp modelId="{4AA63FEA-C7F6-4901-BD32-6EAEDD7DCAEE}">
      <dsp:nvSpPr>
        <dsp:cNvPr id="0" name=""/>
        <dsp:cNvSpPr/>
      </dsp:nvSpPr>
      <dsp:spPr>
        <a:xfrm>
          <a:off x="-141321" y="668889"/>
          <a:ext cx="1392502" cy="6583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sp:txBody>
      <dsp:txXfrm>
        <a:off x="-141321" y="668889"/>
        <a:ext cx="1392502" cy="658389"/>
      </dsp:txXfrm>
    </dsp:sp>
    <dsp:sp modelId="{3F3C7227-3445-43C2-B1C2-D3E2E366DA15}">
      <dsp:nvSpPr>
        <dsp:cNvPr id="0" name=""/>
        <dsp:cNvSpPr/>
      </dsp:nvSpPr>
      <dsp:spPr>
        <a:xfrm>
          <a:off x="1264660" y="367172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sp:txBody>
      <dsp:txXfrm>
        <a:off x="1264660" y="367172"/>
        <a:ext cx="1587721" cy="288676"/>
      </dsp:txXfrm>
    </dsp:sp>
    <dsp:sp modelId="{DF3286A2-C068-4A88-BF9D-4EF77F4FD53F}">
      <dsp:nvSpPr>
        <dsp:cNvPr id="0" name=""/>
        <dsp:cNvSpPr/>
      </dsp:nvSpPr>
      <dsp:spPr>
        <a:xfrm>
          <a:off x="1264660" y="712469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sp:txBody>
      <dsp:txXfrm>
        <a:off x="1264660" y="712469"/>
        <a:ext cx="1587721" cy="288676"/>
      </dsp:txXfrm>
    </dsp:sp>
    <dsp:sp modelId="{6D252BFA-0D34-46C8-8F35-1FD33A925B7A}">
      <dsp:nvSpPr>
        <dsp:cNvPr id="0" name=""/>
        <dsp:cNvSpPr/>
      </dsp:nvSpPr>
      <dsp:spPr>
        <a:xfrm>
          <a:off x="1264660" y="1063807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sp:txBody>
      <dsp:txXfrm>
        <a:off x="1264660" y="1063807"/>
        <a:ext cx="1587721" cy="288676"/>
      </dsp:txXfrm>
    </dsp:sp>
    <dsp:sp modelId="{78E57068-FCBD-4166-970B-1FADF66ED37E}">
      <dsp:nvSpPr>
        <dsp:cNvPr id="0" name=""/>
        <dsp:cNvSpPr/>
      </dsp:nvSpPr>
      <dsp:spPr>
        <a:xfrm>
          <a:off x="1264660" y="1416260"/>
          <a:ext cx="1587721" cy="2525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sp:txBody>
      <dsp:txXfrm>
        <a:off x="1264660" y="1416260"/>
        <a:ext cx="1587721" cy="25259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711001" y="445485"/>
          <a:ext cx="386957" cy="23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478" y="0"/>
              </a:lnTo>
              <a:lnTo>
                <a:pt x="193478" y="235880"/>
              </a:lnTo>
              <a:lnTo>
                <a:pt x="386957" y="2358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3150" y="552095"/>
        <a:ext cx="22659" cy="22659"/>
      </dsp:txXfrm>
    </dsp:sp>
    <dsp:sp modelId="{86310E75-BFEB-476C-AD8D-A7F10B09DB59}">
      <dsp:nvSpPr>
        <dsp:cNvPr id="0" name=""/>
        <dsp:cNvSpPr/>
      </dsp:nvSpPr>
      <dsp:spPr>
        <a:xfrm>
          <a:off x="711001" y="222072"/>
          <a:ext cx="383968" cy="223413"/>
        </a:xfrm>
        <a:custGeom>
          <a:avLst/>
          <a:gdLst/>
          <a:ahLst/>
          <a:cxnLst/>
          <a:rect l="0" t="0" r="0" b="0"/>
          <a:pathLst>
            <a:path>
              <a:moveTo>
                <a:pt x="0" y="223413"/>
              </a:moveTo>
              <a:lnTo>
                <a:pt x="191984" y="223413"/>
              </a:lnTo>
              <a:lnTo>
                <a:pt x="191984" y="0"/>
              </a:lnTo>
              <a:lnTo>
                <a:pt x="3839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1879" y="322672"/>
        <a:ext cx="22211" cy="22211"/>
      </dsp:txXfrm>
    </dsp:sp>
    <dsp:sp modelId="{4AA63FEA-C7F6-4901-BD32-6EAEDD7DCAEE}">
      <dsp:nvSpPr>
        <dsp:cNvPr id="0" name=""/>
        <dsp:cNvSpPr/>
      </dsp:nvSpPr>
      <dsp:spPr>
        <a:xfrm>
          <a:off x="-18438" y="260890"/>
          <a:ext cx="1089690" cy="369188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A3 AM</a:t>
          </a:r>
          <a:r>
            <a:rPr lang="fr-FR" sz="1200" b="1" kern="1200" dirty="0">
              <a:solidFill>
                <a:srgbClr val="002060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LIORATION</a:t>
          </a:r>
        </a:p>
      </dsp:txBody>
      <dsp:txXfrm>
        <a:off x="-18438" y="260890"/>
        <a:ext cx="1089690" cy="369188"/>
      </dsp:txXfrm>
    </dsp:sp>
    <dsp:sp modelId="{3F3C7227-3445-43C2-B1C2-D3E2E366DA15}">
      <dsp:nvSpPr>
        <dsp:cNvPr id="0" name=""/>
        <dsp:cNvSpPr/>
      </dsp:nvSpPr>
      <dsp:spPr>
        <a:xfrm>
          <a:off x="1094970" y="59626"/>
          <a:ext cx="1804954" cy="324892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sp:txBody>
      <dsp:txXfrm>
        <a:off x="1094970" y="59626"/>
        <a:ext cx="1804954" cy="324892"/>
      </dsp:txXfrm>
    </dsp:sp>
    <dsp:sp modelId="{DF3286A2-C068-4A88-BF9D-4EF77F4FD53F}">
      <dsp:nvSpPr>
        <dsp:cNvPr id="0" name=""/>
        <dsp:cNvSpPr/>
      </dsp:nvSpPr>
      <dsp:spPr>
        <a:xfrm>
          <a:off x="1097959" y="470220"/>
          <a:ext cx="1804954" cy="422290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des solutions d'amélioration, assurer le suivi des travaux</a:t>
          </a:r>
        </a:p>
      </dsp:txBody>
      <dsp:txXfrm>
        <a:off x="1097959" y="470220"/>
        <a:ext cx="1804954" cy="4222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694206" y="426864"/>
          <a:ext cx="373404" cy="24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702" y="0"/>
              </a:lnTo>
              <a:lnTo>
                <a:pt x="186702" y="242390"/>
              </a:lnTo>
              <a:lnTo>
                <a:pt x="373404" y="2423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69779" y="536929"/>
        <a:ext cx="22258" cy="22258"/>
      </dsp:txXfrm>
    </dsp:sp>
    <dsp:sp modelId="{86310E75-BFEB-476C-AD8D-A7F10B09DB59}">
      <dsp:nvSpPr>
        <dsp:cNvPr id="0" name=""/>
        <dsp:cNvSpPr/>
      </dsp:nvSpPr>
      <dsp:spPr>
        <a:xfrm>
          <a:off x="694206" y="210511"/>
          <a:ext cx="370424" cy="216352"/>
        </a:xfrm>
        <a:custGeom>
          <a:avLst/>
          <a:gdLst/>
          <a:ahLst/>
          <a:cxnLst/>
          <a:rect l="0" t="0" r="0" b="0"/>
          <a:pathLst>
            <a:path>
              <a:moveTo>
                <a:pt x="0" y="216352"/>
              </a:moveTo>
              <a:lnTo>
                <a:pt x="185212" y="216352"/>
              </a:lnTo>
              <a:lnTo>
                <a:pt x="185212" y="0"/>
              </a:lnTo>
              <a:lnTo>
                <a:pt x="37042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68694" y="307963"/>
        <a:ext cx="21448" cy="21448"/>
      </dsp:txXfrm>
    </dsp:sp>
    <dsp:sp modelId="{4AA63FEA-C7F6-4901-BD32-6EAEDD7DCAEE}">
      <dsp:nvSpPr>
        <dsp:cNvPr id="0" name=""/>
        <dsp:cNvSpPr/>
      </dsp:nvSpPr>
      <dsp:spPr>
        <a:xfrm>
          <a:off x="0" y="226126"/>
          <a:ext cx="986938" cy="40147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sp:txBody>
      <dsp:txXfrm>
        <a:off x="0" y="226126"/>
        <a:ext cx="986938" cy="401474"/>
      </dsp:txXfrm>
    </dsp:sp>
    <dsp:sp modelId="{3F3C7227-3445-43C2-B1C2-D3E2E366DA15}">
      <dsp:nvSpPr>
        <dsp:cNvPr id="0" name=""/>
        <dsp:cNvSpPr/>
      </dsp:nvSpPr>
      <dsp:spPr>
        <a:xfrm>
          <a:off x="1064631" y="0"/>
          <a:ext cx="1274861" cy="4210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sp:txBody>
      <dsp:txXfrm>
        <a:off x="1064631" y="0"/>
        <a:ext cx="1274861" cy="421023"/>
      </dsp:txXfrm>
    </dsp:sp>
    <dsp:sp modelId="{DF3286A2-C068-4A88-BF9D-4EF77F4FD53F}">
      <dsp:nvSpPr>
        <dsp:cNvPr id="0" name=""/>
        <dsp:cNvSpPr/>
      </dsp:nvSpPr>
      <dsp:spPr>
        <a:xfrm>
          <a:off x="1067611" y="458742"/>
          <a:ext cx="1274861" cy="4210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sp:txBody>
      <dsp:txXfrm>
        <a:off x="1067611" y="458742"/>
        <a:ext cx="1274861" cy="42102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D4988-61E8-4D24-8FEF-FFB3B33EF33B}">
      <dsp:nvSpPr>
        <dsp:cNvPr id="0" name=""/>
        <dsp:cNvSpPr/>
      </dsp:nvSpPr>
      <dsp:spPr>
        <a:xfrm>
          <a:off x="2312755" y="126719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0863" y="45720"/>
              </a:lnTo>
              <a:lnTo>
                <a:pt x="60863" y="46111"/>
              </a:lnTo>
              <a:lnTo>
                <a:pt x="76006" y="4611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57718" y="1312162"/>
        <a:ext cx="1514" cy="1514"/>
      </dsp:txXfrm>
    </dsp:sp>
    <dsp:sp modelId="{C71B0103-21AC-4EE7-A2B3-9A064BF4A700}">
      <dsp:nvSpPr>
        <dsp:cNvPr id="0" name=""/>
        <dsp:cNvSpPr/>
      </dsp:nvSpPr>
      <dsp:spPr>
        <a:xfrm>
          <a:off x="885373" y="935146"/>
          <a:ext cx="97446" cy="37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23" y="0"/>
              </a:lnTo>
              <a:lnTo>
                <a:pt x="48723" y="377773"/>
              </a:lnTo>
              <a:lnTo>
                <a:pt x="97446" y="3777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24343" y="1114279"/>
        <a:ext cx="19506" cy="19506"/>
      </dsp:txXfrm>
    </dsp:sp>
    <dsp:sp modelId="{26F6CBCF-359B-4A4D-9BB2-762FFB3D2A16}">
      <dsp:nvSpPr>
        <dsp:cNvPr id="0" name=""/>
        <dsp:cNvSpPr/>
      </dsp:nvSpPr>
      <dsp:spPr>
        <a:xfrm>
          <a:off x="2340501" y="84157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78322" y="45720"/>
              </a:lnTo>
              <a:lnTo>
                <a:pt x="78322" y="46003"/>
              </a:lnTo>
              <a:lnTo>
                <a:pt x="110924" y="46003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84591" y="885661"/>
        <a:ext cx="3260" cy="3260"/>
      </dsp:txXfrm>
    </dsp:sp>
    <dsp:sp modelId="{B64A03C8-A4EC-4DD6-80A2-DA979104E33E}">
      <dsp:nvSpPr>
        <dsp:cNvPr id="0" name=""/>
        <dsp:cNvSpPr/>
      </dsp:nvSpPr>
      <dsp:spPr>
        <a:xfrm>
          <a:off x="839653" y="84157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93574"/>
              </a:moveTo>
              <a:lnTo>
                <a:pt x="91118" y="93574"/>
              </a:lnTo>
              <a:lnTo>
                <a:pt x="91118" y="45720"/>
              </a:lnTo>
              <a:lnTo>
                <a:pt x="136517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82807" y="884725"/>
        <a:ext cx="5131" cy="5131"/>
      </dsp:txXfrm>
    </dsp:sp>
    <dsp:sp modelId="{5D29AEA2-D60A-4147-9F15-745FD731D43B}">
      <dsp:nvSpPr>
        <dsp:cNvPr id="0" name=""/>
        <dsp:cNvSpPr/>
      </dsp:nvSpPr>
      <dsp:spPr>
        <a:xfrm>
          <a:off x="2320502" y="43503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7330"/>
              </a:moveTo>
              <a:lnTo>
                <a:pt x="80947" y="47330"/>
              </a:lnTo>
              <a:lnTo>
                <a:pt x="80947" y="45720"/>
              </a:lnTo>
              <a:lnTo>
                <a:pt x="116174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64460" y="478993"/>
        <a:ext cx="3523" cy="3523"/>
      </dsp:txXfrm>
    </dsp:sp>
    <dsp:sp modelId="{86310E75-BFEB-476C-AD8D-A7F10B09DB59}">
      <dsp:nvSpPr>
        <dsp:cNvPr id="0" name=""/>
        <dsp:cNvSpPr/>
      </dsp:nvSpPr>
      <dsp:spPr>
        <a:xfrm>
          <a:off x="839653" y="482366"/>
          <a:ext cx="91440" cy="452780"/>
        </a:xfrm>
        <a:custGeom>
          <a:avLst/>
          <a:gdLst/>
          <a:ahLst/>
          <a:cxnLst/>
          <a:rect l="0" t="0" r="0" b="0"/>
          <a:pathLst>
            <a:path>
              <a:moveTo>
                <a:pt x="45720" y="452780"/>
              </a:moveTo>
              <a:lnTo>
                <a:pt x="87835" y="452780"/>
              </a:lnTo>
              <a:lnTo>
                <a:pt x="87835" y="0"/>
              </a:lnTo>
              <a:lnTo>
                <a:pt x="12995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73859" y="697242"/>
        <a:ext cx="23027" cy="23027"/>
      </dsp:txXfrm>
    </dsp:sp>
    <dsp:sp modelId="{4AA63FEA-C7F6-4901-BD32-6EAEDD7DCAEE}">
      <dsp:nvSpPr>
        <dsp:cNvPr id="0" name=""/>
        <dsp:cNvSpPr/>
      </dsp:nvSpPr>
      <dsp:spPr>
        <a:xfrm>
          <a:off x="31046" y="516162"/>
          <a:ext cx="870685" cy="837968"/>
        </a:xfrm>
        <a:prstGeom prst="roundRect">
          <a:avLst/>
        </a:prstGeom>
        <a:solidFill>
          <a:srgbClr val="00B0F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kern="1200" dirty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 EN ENTREPRISE 4 semaines</a:t>
          </a:r>
        </a:p>
      </dsp:txBody>
      <dsp:txXfrm>
        <a:off x="31046" y="516162"/>
        <a:ext cx="870685" cy="837968"/>
      </dsp:txXfrm>
    </dsp:sp>
    <dsp:sp modelId="{3F3C7227-3445-43C2-B1C2-D3E2E366DA15}">
      <dsp:nvSpPr>
        <dsp:cNvPr id="0" name=""/>
        <dsp:cNvSpPr/>
      </dsp:nvSpPr>
      <dsp:spPr>
        <a:xfrm>
          <a:off x="969605" y="285381"/>
          <a:ext cx="1396617" cy="393969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69605" y="285381"/>
        <a:ext cx="1396617" cy="393969"/>
      </dsp:txXfrm>
    </dsp:sp>
    <dsp:sp modelId="{FA7D270B-18E7-4E0D-A99B-4268642583AC}">
      <dsp:nvSpPr>
        <dsp:cNvPr id="0" name=""/>
        <dsp:cNvSpPr/>
      </dsp:nvSpPr>
      <dsp:spPr>
        <a:xfrm>
          <a:off x="2436676" y="251826"/>
          <a:ext cx="1385478" cy="457857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sp:txBody>
      <dsp:txXfrm>
        <a:off x="2436676" y="251826"/>
        <a:ext cx="1385478" cy="457857"/>
      </dsp:txXfrm>
    </dsp:sp>
    <dsp:sp modelId="{DF3286A2-C068-4A88-BF9D-4EF77F4FD53F}">
      <dsp:nvSpPr>
        <dsp:cNvPr id="0" name=""/>
        <dsp:cNvSpPr/>
      </dsp:nvSpPr>
      <dsp:spPr>
        <a:xfrm>
          <a:off x="976171" y="723137"/>
          <a:ext cx="1410050" cy="328308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sp:txBody>
      <dsp:txXfrm>
        <a:off x="976171" y="723137"/>
        <a:ext cx="1410050" cy="328308"/>
      </dsp:txXfrm>
    </dsp:sp>
    <dsp:sp modelId="{9E6BB598-74E9-4B05-B797-F5889E89C3B1}">
      <dsp:nvSpPr>
        <dsp:cNvPr id="0" name=""/>
        <dsp:cNvSpPr/>
      </dsp:nvSpPr>
      <dsp:spPr>
        <a:xfrm>
          <a:off x="2451426" y="752406"/>
          <a:ext cx="1385478" cy="270337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sp:txBody>
      <dsp:txXfrm>
        <a:off x="2451426" y="752406"/>
        <a:ext cx="1385478" cy="270337"/>
      </dsp:txXfrm>
    </dsp:sp>
    <dsp:sp modelId="{15840B56-433B-45F3-AD5D-72CB1624E3D1}">
      <dsp:nvSpPr>
        <dsp:cNvPr id="0" name=""/>
        <dsp:cNvSpPr/>
      </dsp:nvSpPr>
      <dsp:spPr>
        <a:xfrm>
          <a:off x="982819" y="1123766"/>
          <a:ext cx="1375656" cy="378305"/>
        </a:xfrm>
        <a:prstGeom prst="roundRect">
          <a:avLst/>
        </a:prstGeom>
        <a:solidFill>
          <a:srgbClr val="FF99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sp:txBody>
      <dsp:txXfrm>
        <a:off x="982819" y="1123766"/>
        <a:ext cx="1375656" cy="378305"/>
      </dsp:txXfrm>
    </dsp:sp>
    <dsp:sp modelId="{0561FD50-6DA0-48BF-9219-BA353F0C667E}">
      <dsp:nvSpPr>
        <dsp:cNvPr id="0" name=""/>
        <dsp:cNvSpPr/>
      </dsp:nvSpPr>
      <dsp:spPr>
        <a:xfrm>
          <a:off x="2388761" y="1053858"/>
          <a:ext cx="1494741" cy="518904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sp:txBody>
      <dsp:txXfrm>
        <a:off x="2388761" y="1053858"/>
        <a:ext cx="1494741" cy="51890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677792" y="390216"/>
          <a:ext cx="447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3785" y="45720"/>
              </a:lnTo>
              <a:lnTo>
                <a:pt x="223785" y="50109"/>
              </a:lnTo>
              <a:lnTo>
                <a:pt x="447570" y="501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0388" y="424746"/>
        <a:ext cx="22379" cy="22379"/>
      </dsp:txXfrm>
    </dsp:sp>
    <dsp:sp modelId="{4AA63FEA-C7F6-4901-BD32-6EAEDD7DCAEE}">
      <dsp:nvSpPr>
        <dsp:cNvPr id="0" name=""/>
        <dsp:cNvSpPr/>
      </dsp:nvSpPr>
      <dsp:spPr>
        <a:xfrm>
          <a:off x="-39350" y="263639"/>
          <a:ext cx="1089690" cy="344594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sp:txBody>
      <dsp:txXfrm>
        <a:off x="-39350" y="263639"/>
        <a:ext cx="1089690" cy="344594"/>
      </dsp:txXfrm>
    </dsp:sp>
    <dsp:sp modelId="{3F3C7227-3445-43C2-B1C2-D3E2E366DA15}">
      <dsp:nvSpPr>
        <dsp:cNvPr id="0" name=""/>
        <dsp:cNvSpPr/>
      </dsp:nvSpPr>
      <dsp:spPr>
        <a:xfrm>
          <a:off x="1125362" y="242090"/>
          <a:ext cx="1841790" cy="396470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sp:txBody>
      <dsp:txXfrm>
        <a:off x="1125362" y="242090"/>
        <a:ext cx="1841790" cy="39647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733542" y="398573"/>
          <a:ext cx="428763" cy="20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381" y="0"/>
              </a:lnTo>
              <a:lnTo>
                <a:pt x="214381" y="204690"/>
              </a:lnTo>
              <a:lnTo>
                <a:pt x="428763" y="2046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36045" y="489040"/>
        <a:ext cx="23755" cy="23755"/>
      </dsp:txXfrm>
    </dsp:sp>
    <dsp:sp modelId="{86310E75-BFEB-476C-AD8D-A7F10B09DB59}">
      <dsp:nvSpPr>
        <dsp:cNvPr id="0" name=""/>
        <dsp:cNvSpPr/>
      </dsp:nvSpPr>
      <dsp:spPr>
        <a:xfrm>
          <a:off x="733542" y="197133"/>
          <a:ext cx="425768" cy="201440"/>
        </a:xfrm>
        <a:custGeom>
          <a:avLst/>
          <a:gdLst/>
          <a:ahLst/>
          <a:cxnLst/>
          <a:rect l="0" t="0" r="0" b="0"/>
          <a:pathLst>
            <a:path>
              <a:moveTo>
                <a:pt x="0" y="201440"/>
              </a:moveTo>
              <a:lnTo>
                <a:pt x="212884" y="201440"/>
              </a:lnTo>
              <a:lnTo>
                <a:pt x="212884" y="0"/>
              </a:lnTo>
              <a:lnTo>
                <a:pt x="4257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34651" y="286078"/>
        <a:ext cx="23550" cy="23550"/>
      </dsp:txXfrm>
    </dsp:sp>
    <dsp:sp modelId="{4AA63FEA-C7F6-4901-BD32-6EAEDD7DCAEE}">
      <dsp:nvSpPr>
        <dsp:cNvPr id="0" name=""/>
        <dsp:cNvSpPr/>
      </dsp:nvSpPr>
      <dsp:spPr>
        <a:xfrm>
          <a:off x="49997" y="234783"/>
          <a:ext cx="1039509" cy="327580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sp:txBody>
      <dsp:txXfrm>
        <a:off x="49997" y="234783"/>
        <a:ext cx="1039509" cy="327580"/>
      </dsp:txXfrm>
    </dsp:sp>
    <dsp:sp modelId="{3F3C7227-3445-43C2-B1C2-D3E2E366DA15}">
      <dsp:nvSpPr>
        <dsp:cNvPr id="0" name=""/>
        <dsp:cNvSpPr/>
      </dsp:nvSpPr>
      <dsp:spPr>
        <a:xfrm>
          <a:off x="1159310" y="52396"/>
          <a:ext cx="1628292" cy="289474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sp:txBody>
      <dsp:txXfrm>
        <a:off x="1159310" y="52396"/>
        <a:ext cx="1628292" cy="289474"/>
      </dsp:txXfrm>
    </dsp:sp>
    <dsp:sp modelId="{DF3286A2-C068-4A88-BF9D-4EF77F4FD53F}">
      <dsp:nvSpPr>
        <dsp:cNvPr id="0" name=""/>
        <dsp:cNvSpPr/>
      </dsp:nvSpPr>
      <dsp:spPr>
        <a:xfrm>
          <a:off x="1162305" y="386158"/>
          <a:ext cx="1628292" cy="434210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sp:txBody>
      <dsp:txXfrm>
        <a:off x="1162305" y="386158"/>
        <a:ext cx="1628292" cy="43421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6CBCF-359B-4A4D-9BB2-762FFB3D2A16}">
      <dsp:nvSpPr>
        <dsp:cNvPr id="0" name=""/>
        <dsp:cNvSpPr/>
      </dsp:nvSpPr>
      <dsp:spPr>
        <a:xfrm>
          <a:off x="1950659" y="89790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2594" y="45720"/>
              </a:lnTo>
              <a:lnTo>
                <a:pt x="62594" y="46040"/>
              </a:lnTo>
              <a:lnTo>
                <a:pt x="79468" y="4604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95535" y="942781"/>
        <a:ext cx="1687" cy="1687"/>
      </dsp:txXfrm>
    </dsp:sp>
    <dsp:sp modelId="{B64A03C8-A4EC-4DD6-80A2-DA979104E33E}">
      <dsp:nvSpPr>
        <dsp:cNvPr id="0" name=""/>
        <dsp:cNvSpPr/>
      </dsp:nvSpPr>
      <dsp:spPr>
        <a:xfrm>
          <a:off x="456383" y="793387"/>
          <a:ext cx="128290" cy="15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45" y="0"/>
              </a:lnTo>
              <a:lnTo>
                <a:pt x="64145" y="150237"/>
              </a:lnTo>
              <a:lnTo>
                <a:pt x="128290" y="15023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515590" y="863567"/>
        <a:ext cx="9877" cy="9877"/>
      </dsp:txXfrm>
    </dsp:sp>
    <dsp:sp modelId="{5D29AEA2-D60A-4147-9F15-745FD731D43B}">
      <dsp:nvSpPr>
        <dsp:cNvPr id="0" name=""/>
        <dsp:cNvSpPr/>
      </dsp:nvSpPr>
      <dsp:spPr>
        <a:xfrm>
          <a:off x="1970245" y="56484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7543"/>
              </a:moveTo>
              <a:lnTo>
                <a:pt x="61991" y="47543"/>
              </a:lnTo>
              <a:lnTo>
                <a:pt x="61991" y="45720"/>
              </a:lnTo>
              <a:lnTo>
                <a:pt x="78262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15150" y="609754"/>
        <a:ext cx="1629" cy="1629"/>
      </dsp:txXfrm>
    </dsp:sp>
    <dsp:sp modelId="{86310E75-BFEB-476C-AD8D-A7F10B09DB59}">
      <dsp:nvSpPr>
        <dsp:cNvPr id="0" name=""/>
        <dsp:cNvSpPr/>
      </dsp:nvSpPr>
      <dsp:spPr>
        <a:xfrm>
          <a:off x="456383" y="612392"/>
          <a:ext cx="128006" cy="180995"/>
        </a:xfrm>
        <a:custGeom>
          <a:avLst/>
          <a:gdLst/>
          <a:ahLst/>
          <a:cxnLst/>
          <a:rect l="0" t="0" r="0" b="0"/>
          <a:pathLst>
            <a:path>
              <a:moveTo>
                <a:pt x="0" y="180995"/>
              </a:moveTo>
              <a:lnTo>
                <a:pt x="64003" y="180995"/>
              </a:lnTo>
              <a:lnTo>
                <a:pt x="64003" y="0"/>
              </a:lnTo>
              <a:lnTo>
                <a:pt x="128006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514844" y="697348"/>
        <a:ext cx="11084" cy="11084"/>
      </dsp:txXfrm>
    </dsp:sp>
    <dsp:sp modelId="{4AA63FEA-C7F6-4901-BD32-6EAEDD7DCAEE}">
      <dsp:nvSpPr>
        <dsp:cNvPr id="0" name=""/>
        <dsp:cNvSpPr/>
      </dsp:nvSpPr>
      <dsp:spPr>
        <a:xfrm>
          <a:off x="-54604" y="598438"/>
          <a:ext cx="632078" cy="389898"/>
        </a:xfrm>
        <a:prstGeom prst="roundRect">
          <a:avLst/>
        </a:prstGeom>
        <a:solidFill>
          <a:srgbClr val="C0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12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preuve E4</a:t>
          </a:r>
        </a:p>
      </dsp:txBody>
      <dsp:txXfrm>
        <a:off x="-54604" y="598438"/>
        <a:ext cx="632078" cy="389898"/>
      </dsp:txXfrm>
    </dsp:sp>
    <dsp:sp modelId="{3F3C7227-3445-43C2-B1C2-D3E2E366DA15}">
      <dsp:nvSpPr>
        <dsp:cNvPr id="0" name=""/>
        <dsp:cNvSpPr/>
      </dsp:nvSpPr>
      <dsp:spPr>
        <a:xfrm>
          <a:off x="584389" y="469887"/>
          <a:ext cx="1431575" cy="285010"/>
        </a:xfrm>
        <a:prstGeom prst="roundRect">
          <a:avLst/>
        </a:prstGeom>
        <a:solidFill>
          <a:schemeClr val="accent6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E41 </a:t>
          </a:r>
          <a:r>
            <a:rPr lang="fr-FR" sz="900" b="0" kern="120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9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preuve écrite : Analyse fonctionnelle et structurelle</a:t>
          </a:r>
          <a:endParaRPr lang="fr-FR" sz="900" b="0" kern="12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4389" y="469887"/>
        <a:ext cx="1431575" cy="285010"/>
      </dsp:txXfrm>
    </dsp:sp>
    <dsp:sp modelId="{FA7D270B-18E7-4E0D-A99B-4268642583AC}">
      <dsp:nvSpPr>
        <dsp:cNvPr id="0" name=""/>
        <dsp:cNvSpPr/>
      </dsp:nvSpPr>
      <dsp:spPr>
        <a:xfrm>
          <a:off x="2048508" y="468064"/>
          <a:ext cx="460289" cy="285010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C22</a:t>
          </a:r>
        </a:p>
      </dsp:txBody>
      <dsp:txXfrm>
        <a:off x="2048508" y="468064"/>
        <a:ext cx="460289" cy="285010"/>
      </dsp:txXfrm>
    </dsp:sp>
    <dsp:sp modelId="{DF3286A2-C068-4A88-BF9D-4EF77F4FD53F}">
      <dsp:nvSpPr>
        <dsp:cNvPr id="0" name=""/>
        <dsp:cNvSpPr/>
      </dsp:nvSpPr>
      <dsp:spPr>
        <a:xfrm>
          <a:off x="584674" y="801119"/>
          <a:ext cx="1411704" cy="285010"/>
        </a:xfrm>
        <a:prstGeom prst="roundRect">
          <a:avLst/>
        </a:prstGeom>
        <a:solidFill>
          <a:schemeClr val="accent6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E42 </a:t>
          </a:r>
          <a:r>
            <a:rPr lang="fr-FR" sz="900" b="0" kern="120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9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preuve écrite : Analyse des solutions technologiques </a:t>
          </a:r>
        </a:p>
      </dsp:txBody>
      <dsp:txXfrm>
        <a:off x="584674" y="801119"/>
        <a:ext cx="1411704" cy="285010"/>
      </dsp:txXfrm>
    </dsp:sp>
    <dsp:sp modelId="{9E6BB598-74E9-4B05-B797-F5889E89C3B1}">
      <dsp:nvSpPr>
        <dsp:cNvPr id="0" name=""/>
        <dsp:cNvSpPr/>
      </dsp:nvSpPr>
      <dsp:spPr>
        <a:xfrm>
          <a:off x="2030128" y="801440"/>
          <a:ext cx="487959" cy="285010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C23  C24</a:t>
          </a:r>
        </a:p>
      </dsp:txBody>
      <dsp:txXfrm>
        <a:off x="2030128" y="801440"/>
        <a:ext cx="487959" cy="28501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2AD0C-63B5-4179-8A1B-BD193569B1F0}">
      <dsp:nvSpPr>
        <dsp:cNvPr id="0" name=""/>
        <dsp:cNvSpPr/>
      </dsp:nvSpPr>
      <dsp:spPr>
        <a:xfrm>
          <a:off x="1127781" y="641271"/>
          <a:ext cx="91440" cy="280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6487" y="0"/>
              </a:lnTo>
              <a:lnTo>
                <a:pt x="66487" y="280802"/>
              </a:lnTo>
              <a:lnTo>
                <a:pt x="87254" y="28080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166404" y="774576"/>
        <a:ext cx="14192" cy="14192"/>
      </dsp:txXfrm>
    </dsp:sp>
    <dsp:sp modelId="{B64A03C8-A4EC-4DD6-80A2-DA979104E33E}">
      <dsp:nvSpPr>
        <dsp:cNvPr id="0" name=""/>
        <dsp:cNvSpPr/>
      </dsp:nvSpPr>
      <dsp:spPr>
        <a:xfrm>
          <a:off x="1127781" y="59092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50345"/>
              </a:moveTo>
              <a:lnTo>
                <a:pt x="65147" y="50345"/>
              </a:lnTo>
              <a:lnTo>
                <a:pt x="65147" y="45720"/>
              </a:lnTo>
              <a:lnTo>
                <a:pt x="84575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172522" y="635667"/>
        <a:ext cx="1956" cy="1956"/>
      </dsp:txXfrm>
    </dsp:sp>
    <dsp:sp modelId="{86310E75-BFEB-476C-AD8D-A7F10B09DB59}">
      <dsp:nvSpPr>
        <dsp:cNvPr id="0" name=""/>
        <dsp:cNvSpPr/>
      </dsp:nvSpPr>
      <dsp:spPr>
        <a:xfrm>
          <a:off x="1127781" y="340783"/>
          <a:ext cx="91440" cy="300487"/>
        </a:xfrm>
        <a:custGeom>
          <a:avLst/>
          <a:gdLst/>
          <a:ahLst/>
          <a:cxnLst/>
          <a:rect l="0" t="0" r="0" b="0"/>
          <a:pathLst>
            <a:path>
              <a:moveTo>
                <a:pt x="45720" y="300487"/>
              </a:moveTo>
              <a:lnTo>
                <a:pt x="64623" y="300487"/>
              </a:lnTo>
              <a:lnTo>
                <a:pt x="64623" y="0"/>
              </a:lnTo>
              <a:lnTo>
                <a:pt x="83527" y="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/>
            </a:solidFill>
          </a:endParaRPr>
        </a:p>
      </dsp:txBody>
      <dsp:txXfrm>
        <a:off x="1165929" y="483455"/>
        <a:ext cx="15142" cy="15142"/>
      </dsp:txXfrm>
    </dsp:sp>
    <dsp:sp modelId="{4AA63FEA-C7F6-4901-BD32-6EAEDD7DCAEE}">
      <dsp:nvSpPr>
        <dsp:cNvPr id="0" name=""/>
        <dsp:cNvSpPr/>
      </dsp:nvSpPr>
      <dsp:spPr>
        <a:xfrm>
          <a:off x="46120" y="80638"/>
          <a:ext cx="1133497" cy="1121264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STAGE EN ENTREPRISE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(6 semaines)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Étude et réalisation de maintenance</a:t>
          </a:r>
        </a:p>
      </dsp:txBody>
      <dsp:txXfrm>
        <a:off x="46120" y="80638"/>
        <a:ext cx="1133497" cy="1121264"/>
      </dsp:txXfrm>
    </dsp:sp>
    <dsp:sp modelId="{3F3C7227-3445-43C2-B1C2-D3E2E366DA15}">
      <dsp:nvSpPr>
        <dsp:cNvPr id="0" name=""/>
        <dsp:cNvSpPr/>
      </dsp:nvSpPr>
      <dsp:spPr>
        <a:xfrm>
          <a:off x="1211309" y="211980"/>
          <a:ext cx="2060849" cy="25760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>
              <a:latin typeface="Arial" pitchFamily="34" charset="0"/>
              <a:cs typeface="Arial" pitchFamily="34" charset="0"/>
            </a:rPr>
            <a:t>C41 Proposer et/ou </a:t>
          </a:r>
          <a:r>
            <a:rPr lang="fr-FR" sz="800" b="1" kern="1200" dirty="0" err="1">
              <a:latin typeface="Arial" pitchFamily="34" charset="0"/>
              <a:cs typeface="Arial" pitchFamily="34" charset="0"/>
            </a:rPr>
            <a:t>cevoir</a:t>
          </a:r>
          <a:r>
            <a:rPr lang="fr-FR" sz="800" b="1" kern="1200" dirty="0">
              <a:latin typeface="Arial" pitchFamily="34" charset="0"/>
              <a:cs typeface="Arial" pitchFamily="34" charset="0"/>
            </a:rPr>
            <a:t> des solutions </a:t>
          </a:r>
          <a:r>
            <a:rPr lang="fr-FR" sz="800" b="1" kern="1200" dirty="0" err="1">
              <a:latin typeface="Arial" pitchFamily="34" charset="0"/>
              <a:cs typeface="Arial" pitchFamily="34" charset="0"/>
            </a:rPr>
            <a:t>pluritechnologiques</a:t>
          </a:r>
          <a:r>
            <a:rPr lang="fr-FR" sz="800" b="1" kern="1200" dirty="0">
              <a:latin typeface="Arial" pitchFamily="34" charset="0"/>
              <a:cs typeface="Arial" pitchFamily="34" charset="0"/>
            </a:rPr>
            <a:t> d'amélioration</a:t>
          </a:r>
        </a:p>
      </dsp:txBody>
      <dsp:txXfrm>
        <a:off x="1211309" y="211980"/>
        <a:ext cx="2060849" cy="257606"/>
      </dsp:txXfrm>
    </dsp:sp>
    <dsp:sp modelId="{DF3286A2-C068-4A88-BF9D-4EF77F4FD53F}">
      <dsp:nvSpPr>
        <dsp:cNvPr id="0" name=""/>
        <dsp:cNvSpPr/>
      </dsp:nvSpPr>
      <dsp:spPr>
        <a:xfrm>
          <a:off x="1212356" y="507842"/>
          <a:ext cx="2060849" cy="25760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>
              <a:latin typeface="Arial" pitchFamily="34" charset="0"/>
              <a:cs typeface="Arial" pitchFamily="34" charset="0"/>
            </a:rPr>
            <a:t>C33 Préparer les travaux d'amélioration ou d'intégration d'un nouveau bien</a:t>
          </a:r>
        </a:p>
      </dsp:txBody>
      <dsp:txXfrm>
        <a:off x="1212356" y="507842"/>
        <a:ext cx="2060849" cy="257606"/>
      </dsp:txXfrm>
    </dsp:sp>
    <dsp:sp modelId="{6D252BFA-0D34-46C8-8F35-1FD33A925B7A}">
      <dsp:nvSpPr>
        <dsp:cNvPr id="0" name=""/>
        <dsp:cNvSpPr/>
      </dsp:nvSpPr>
      <dsp:spPr>
        <a:xfrm>
          <a:off x="1215035" y="793270"/>
          <a:ext cx="2060849" cy="25760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>
              <a:latin typeface="Arial" pitchFamily="34" charset="0"/>
              <a:cs typeface="Arial" pitchFamily="34" charset="0"/>
            </a:rPr>
            <a:t>C14 Réaliser les travaux d'amélioration et intégrer les moyens de surveillance</a:t>
          </a:r>
        </a:p>
      </dsp:txBody>
      <dsp:txXfrm>
        <a:off x="1215035" y="793270"/>
        <a:ext cx="2060849" cy="25760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623428" y="464724"/>
          <a:ext cx="3139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6975" y="45720"/>
              </a:lnTo>
              <a:lnTo>
                <a:pt x="156975" y="49622"/>
              </a:lnTo>
              <a:lnTo>
                <a:pt x="313951" y="4962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772554" y="502595"/>
        <a:ext cx="15698" cy="15698"/>
      </dsp:txXfrm>
    </dsp:sp>
    <dsp:sp modelId="{4AA63FEA-C7F6-4901-BD32-6EAEDD7DCAEE}">
      <dsp:nvSpPr>
        <dsp:cNvPr id="0" name=""/>
        <dsp:cNvSpPr/>
      </dsp:nvSpPr>
      <dsp:spPr>
        <a:xfrm>
          <a:off x="0" y="339852"/>
          <a:ext cx="905673" cy="341183"/>
        </a:xfrm>
        <a:prstGeom prst="roundRect">
          <a:avLst/>
        </a:prstGeom>
        <a:solidFill>
          <a:srgbClr val="C0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bg1"/>
              </a:solidFill>
              <a:latin typeface="Arial"/>
              <a:cs typeface="Arial"/>
            </a:rPr>
            <a:t>É</a:t>
          </a:r>
          <a:r>
            <a:rPr lang="fr-FR" sz="12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preuve orale E62</a:t>
          </a:r>
        </a:p>
      </dsp:txBody>
      <dsp:txXfrm>
        <a:off x="0" y="339852"/>
        <a:ext cx="905673" cy="341183"/>
      </dsp:txXfrm>
    </dsp:sp>
    <dsp:sp modelId="{3F3C7227-3445-43C2-B1C2-D3E2E366DA15}">
      <dsp:nvSpPr>
        <dsp:cNvPr id="0" name=""/>
        <dsp:cNvSpPr/>
      </dsp:nvSpPr>
      <dsp:spPr>
        <a:xfrm>
          <a:off x="937380" y="439387"/>
          <a:ext cx="1662404" cy="149919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C41 - C33 - C14 - C53</a:t>
          </a:r>
        </a:p>
      </dsp:txBody>
      <dsp:txXfrm>
        <a:off x="937380" y="439387"/>
        <a:ext cx="1662404" cy="14991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08AE1-C69E-4D5F-A141-69AAD4EA7661}">
      <dsp:nvSpPr>
        <dsp:cNvPr id="0" name=""/>
        <dsp:cNvSpPr/>
      </dsp:nvSpPr>
      <dsp:spPr>
        <a:xfrm>
          <a:off x="344276" y="826985"/>
          <a:ext cx="101516" cy="49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758" y="0"/>
              </a:lnTo>
              <a:lnTo>
                <a:pt x="50758" y="496866"/>
              </a:lnTo>
              <a:lnTo>
                <a:pt x="101516" y="49686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82356" y="1062740"/>
        <a:ext cx="25356" cy="25356"/>
      </dsp:txXfrm>
    </dsp:sp>
    <dsp:sp modelId="{70E2AD0C-63B5-4179-8A1B-BD193569B1F0}">
      <dsp:nvSpPr>
        <dsp:cNvPr id="0" name=""/>
        <dsp:cNvSpPr/>
      </dsp:nvSpPr>
      <dsp:spPr>
        <a:xfrm>
          <a:off x="344276" y="826985"/>
          <a:ext cx="104532" cy="17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66" y="0"/>
              </a:lnTo>
              <a:lnTo>
                <a:pt x="52266" y="171961"/>
              </a:lnTo>
              <a:lnTo>
                <a:pt x="104532" y="17196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91511" y="907935"/>
        <a:ext cx="10062" cy="10062"/>
      </dsp:txXfrm>
    </dsp:sp>
    <dsp:sp modelId="{B64A03C8-A4EC-4DD6-80A2-DA979104E33E}">
      <dsp:nvSpPr>
        <dsp:cNvPr id="0" name=""/>
        <dsp:cNvSpPr/>
      </dsp:nvSpPr>
      <dsp:spPr>
        <a:xfrm>
          <a:off x="344276" y="694584"/>
          <a:ext cx="106613" cy="132401"/>
        </a:xfrm>
        <a:custGeom>
          <a:avLst/>
          <a:gdLst/>
          <a:ahLst/>
          <a:cxnLst/>
          <a:rect l="0" t="0" r="0" b="0"/>
          <a:pathLst>
            <a:path>
              <a:moveTo>
                <a:pt x="0" y="132401"/>
              </a:moveTo>
              <a:lnTo>
                <a:pt x="53306" y="132401"/>
              </a:lnTo>
              <a:lnTo>
                <a:pt x="53306" y="0"/>
              </a:lnTo>
              <a:lnTo>
                <a:pt x="10661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393333" y="756534"/>
        <a:ext cx="8499" cy="8499"/>
      </dsp:txXfrm>
    </dsp:sp>
    <dsp:sp modelId="{86310E75-BFEB-476C-AD8D-A7F10B09DB59}">
      <dsp:nvSpPr>
        <dsp:cNvPr id="0" name=""/>
        <dsp:cNvSpPr/>
      </dsp:nvSpPr>
      <dsp:spPr>
        <a:xfrm>
          <a:off x="344276" y="427997"/>
          <a:ext cx="105774" cy="398987"/>
        </a:xfrm>
        <a:custGeom>
          <a:avLst/>
          <a:gdLst/>
          <a:ahLst/>
          <a:cxnLst/>
          <a:rect l="0" t="0" r="0" b="0"/>
          <a:pathLst>
            <a:path>
              <a:moveTo>
                <a:pt x="0" y="398987"/>
              </a:moveTo>
              <a:lnTo>
                <a:pt x="52887" y="398987"/>
              </a:lnTo>
              <a:lnTo>
                <a:pt x="52887" y="0"/>
              </a:lnTo>
              <a:lnTo>
                <a:pt x="10577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386844" y="617172"/>
        <a:ext cx="20638" cy="20638"/>
      </dsp:txXfrm>
    </dsp:sp>
    <dsp:sp modelId="{4AA63FEA-C7F6-4901-BD32-6EAEDD7DCAEE}">
      <dsp:nvSpPr>
        <dsp:cNvPr id="0" name=""/>
        <dsp:cNvSpPr/>
      </dsp:nvSpPr>
      <dsp:spPr>
        <a:xfrm>
          <a:off x="-24599" y="656068"/>
          <a:ext cx="395918" cy="34183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A7</a:t>
          </a:r>
        </a:p>
      </dsp:txBody>
      <dsp:txXfrm>
        <a:off x="-24599" y="656068"/>
        <a:ext cx="395918" cy="341833"/>
      </dsp:txXfrm>
    </dsp:sp>
    <dsp:sp modelId="{3F3C7227-3445-43C2-B1C2-D3E2E366DA15}">
      <dsp:nvSpPr>
        <dsp:cNvPr id="0" name=""/>
        <dsp:cNvSpPr/>
      </dsp:nvSpPr>
      <dsp:spPr>
        <a:xfrm>
          <a:off x="450051" y="302318"/>
          <a:ext cx="2055443" cy="25135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7.1 Effectuer la mise en fonctionnement et l'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arret</a:t>
          </a:r>
          <a:endParaRPr lang="fr-FR" sz="9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0051" y="302318"/>
        <a:ext cx="2055443" cy="251358"/>
      </dsp:txXfrm>
    </dsp:sp>
    <dsp:sp modelId="{DF3286A2-C068-4A88-BF9D-4EF77F4FD53F}">
      <dsp:nvSpPr>
        <dsp:cNvPr id="0" name=""/>
        <dsp:cNvSpPr/>
      </dsp:nvSpPr>
      <dsp:spPr>
        <a:xfrm>
          <a:off x="450890" y="577732"/>
          <a:ext cx="2022653" cy="23370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7.2 Effectuer les réglages</a:t>
          </a:r>
        </a:p>
      </dsp:txBody>
      <dsp:txXfrm>
        <a:off x="450890" y="577732"/>
        <a:ext cx="2022653" cy="233703"/>
      </dsp:txXfrm>
    </dsp:sp>
    <dsp:sp modelId="{6D252BFA-0D34-46C8-8F35-1FD33A925B7A}">
      <dsp:nvSpPr>
        <dsp:cNvPr id="0" name=""/>
        <dsp:cNvSpPr/>
      </dsp:nvSpPr>
      <dsp:spPr>
        <a:xfrm>
          <a:off x="448808" y="843057"/>
          <a:ext cx="1996664" cy="3117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7.3 Assurer la conduite en mode dégradé</a:t>
          </a:r>
        </a:p>
      </dsp:txBody>
      <dsp:txXfrm>
        <a:off x="448808" y="843057"/>
        <a:ext cx="1996664" cy="311779"/>
      </dsp:txXfrm>
    </dsp:sp>
    <dsp:sp modelId="{78E57068-FCBD-4166-970B-1FADF66ED37E}">
      <dsp:nvSpPr>
        <dsp:cNvPr id="0" name=""/>
        <dsp:cNvSpPr/>
      </dsp:nvSpPr>
      <dsp:spPr>
        <a:xfrm>
          <a:off x="445793" y="1191962"/>
          <a:ext cx="1966404" cy="26377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sp:txBody>
      <dsp:txXfrm>
        <a:off x="445793" y="1191962"/>
        <a:ext cx="1966404" cy="263778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08AE1-C69E-4D5F-A141-69AAD4EA7661}">
      <dsp:nvSpPr>
        <dsp:cNvPr id="0" name=""/>
        <dsp:cNvSpPr/>
      </dsp:nvSpPr>
      <dsp:spPr>
        <a:xfrm>
          <a:off x="411846" y="601383"/>
          <a:ext cx="113384" cy="367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92" y="0"/>
              </a:lnTo>
              <a:lnTo>
                <a:pt x="56692" y="367662"/>
              </a:lnTo>
              <a:lnTo>
                <a:pt x="113384" y="3676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8920" y="775596"/>
        <a:ext cx="19237" cy="19237"/>
      </dsp:txXfrm>
    </dsp:sp>
    <dsp:sp modelId="{70E2AD0C-63B5-4179-8A1B-BD193569B1F0}">
      <dsp:nvSpPr>
        <dsp:cNvPr id="0" name=""/>
        <dsp:cNvSpPr/>
      </dsp:nvSpPr>
      <dsp:spPr>
        <a:xfrm>
          <a:off x="411846" y="601383"/>
          <a:ext cx="116752" cy="14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76" y="0"/>
              </a:lnTo>
              <a:lnTo>
                <a:pt x="58376" y="142592"/>
              </a:lnTo>
              <a:lnTo>
                <a:pt x="116752" y="14259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5615" y="668072"/>
        <a:ext cx="9214" cy="9214"/>
      </dsp:txXfrm>
    </dsp:sp>
    <dsp:sp modelId="{B64A03C8-A4EC-4DD6-80A2-DA979104E33E}">
      <dsp:nvSpPr>
        <dsp:cNvPr id="0" name=""/>
        <dsp:cNvSpPr/>
      </dsp:nvSpPr>
      <dsp:spPr>
        <a:xfrm>
          <a:off x="411846" y="479333"/>
          <a:ext cx="1190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2050"/>
              </a:moveTo>
              <a:lnTo>
                <a:pt x="59538" y="122050"/>
              </a:lnTo>
              <a:lnTo>
                <a:pt x="59538" y="45720"/>
              </a:lnTo>
              <a:lnTo>
                <a:pt x="119077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467849" y="521517"/>
        <a:ext cx="7072" cy="7072"/>
      </dsp:txXfrm>
    </dsp:sp>
    <dsp:sp modelId="{86310E75-BFEB-476C-AD8D-A7F10B09DB59}">
      <dsp:nvSpPr>
        <dsp:cNvPr id="0" name=""/>
        <dsp:cNvSpPr/>
      </dsp:nvSpPr>
      <dsp:spPr>
        <a:xfrm>
          <a:off x="411846" y="349978"/>
          <a:ext cx="118140" cy="251405"/>
        </a:xfrm>
        <a:custGeom>
          <a:avLst/>
          <a:gdLst/>
          <a:ahLst/>
          <a:cxnLst/>
          <a:rect l="0" t="0" r="0" b="0"/>
          <a:pathLst>
            <a:path>
              <a:moveTo>
                <a:pt x="0" y="251405"/>
              </a:moveTo>
              <a:lnTo>
                <a:pt x="59070" y="251405"/>
              </a:lnTo>
              <a:lnTo>
                <a:pt x="59070" y="0"/>
              </a:lnTo>
              <a:lnTo>
                <a:pt x="118140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463972" y="468736"/>
        <a:ext cx="13888" cy="13888"/>
      </dsp:txXfrm>
    </dsp:sp>
    <dsp:sp modelId="{4AA63FEA-C7F6-4901-BD32-6EAEDD7DCAEE}">
      <dsp:nvSpPr>
        <dsp:cNvPr id="0" name=""/>
        <dsp:cNvSpPr/>
      </dsp:nvSpPr>
      <dsp:spPr>
        <a:xfrm>
          <a:off x="-153" y="410485"/>
          <a:ext cx="442204" cy="38179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A1</a:t>
          </a:r>
        </a:p>
      </dsp:txBody>
      <dsp:txXfrm>
        <a:off x="-153" y="410485"/>
        <a:ext cx="442204" cy="381796"/>
      </dsp:txXfrm>
    </dsp:sp>
    <dsp:sp modelId="{3F3C7227-3445-43C2-B1C2-D3E2E366DA15}">
      <dsp:nvSpPr>
        <dsp:cNvPr id="0" name=""/>
        <dsp:cNvSpPr/>
      </dsp:nvSpPr>
      <dsp:spPr>
        <a:xfrm>
          <a:off x="529987" y="275875"/>
          <a:ext cx="1637652" cy="1482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sp:txBody>
      <dsp:txXfrm>
        <a:off x="529987" y="275875"/>
        <a:ext cx="1637652" cy="148206"/>
      </dsp:txXfrm>
    </dsp:sp>
    <dsp:sp modelId="{DF3286A2-C068-4A88-BF9D-4EF77F4FD53F}">
      <dsp:nvSpPr>
        <dsp:cNvPr id="0" name=""/>
        <dsp:cNvSpPr/>
      </dsp:nvSpPr>
      <dsp:spPr>
        <a:xfrm>
          <a:off x="530924" y="450950"/>
          <a:ext cx="1639272" cy="1482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sp:txBody>
      <dsp:txXfrm>
        <a:off x="530924" y="450950"/>
        <a:ext cx="1639272" cy="148206"/>
      </dsp:txXfrm>
    </dsp:sp>
    <dsp:sp modelId="{6D252BFA-0D34-46C8-8F35-1FD33A925B7A}">
      <dsp:nvSpPr>
        <dsp:cNvPr id="0" name=""/>
        <dsp:cNvSpPr/>
      </dsp:nvSpPr>
      <dsp:spPr>
        <a:xfrm>
          <a:off x="528599" y="634475"/>
          <a:ext cx="1640893" cy="21900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sp:txBody>
      <dsp:txXfrm>
        <a:off x="528599" y="634475"/>
        <a:ext cx="1640893" cy="219002"/>
      </dsp:txXfrm>
    </dsp:sp>
    <dsp:sp modelId="{78E57068-FCBD-4166-970B-1FADF66ED37E}">
      <dsp:nvSpPr>
        <dsp:cNvPr id="0" name=""/>
        <dsp:cNvSpPr/>
      </dsp:nvSpPr>
      <dsp:spPr>
        <a:xfrm>
          <a:off x="525231" y="894943"/>
          <a:ext cx="1642520" cy="1482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36000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sp:txBody>
      <dsp:txXfrm>
        <a:off x="525231" y="894943"/>
        <a:ext cx="1642520" cy="148206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2AD0C-63B5-4179-8A1B-BD193569B1F0}">
      <dsp:nvSpPr>
        <dsp:cNvPr id="0" name=""/>
        <dsp:cNvSpPr/>
      </dsp:nvSpPr>
      <dsp:spPr>
        <a:xfrm>
          <a:off x="575881" y="975207"/>
          <a:ext cx="142603" cy="34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01" y="0"/>
              </a:lnTo>
              <a:lnTo>
                <a:pt x="71301" y="348445"/>
              </a:lnTo>
              <a:lnTo>
                <a:pt x="142603" y="34844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37770" y="1140018"/>
        <a:ext cx="18824" cy="18824"/>
      </dsp:txXfrm>
    </dsp:sp>
    <dsp:sp modelId="{B64A03C8-A4EC-4DD6-80A2-DA979104E33E}">
      <dsp:nvSpPr>
        <dsp:cNvPr id="0" name=""/>
        <dsp:cNvSpPr/>
      </dsp:nvSpPr>
      <dsp:spPr>
        <a:xfrm>
          <a:off x="575881" y="929487"/>
          <a:ext cx="146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351" y="45720"/>
              </a:lnTo>
              <a:lnTo>
                <a:pt x="73351" y="60845"/>
              </a:lnTo>
              <a:lnTo>
                <a:pt x="146703" y="6084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645545" y="971520"/>
        <a:ext cx="7374" cy="7374"/>
      </dsp:txXfrm>
    </dsp:sp>
    <dsp:sp modelId="{86310E75-BFEB-476C-AD8D-A7F10B09DB59}">
      <dsp:nvSpPr>
        <dsp:cNvPr id="0" name=""/>
        <dsp:cNvSpPr/>
      </dsp:nvSpPr>
      <dsp:spPr>
        <a:xfrm>
          <a:off x="575881" y="696035"/>
          <a:ext cx="145050" cy="279172"/>
        </a:xfrm>
        <a:custGeom>
          <a:avLst/>
          <a:gdLst/>
          <a:ahLst/>
          <a:cxnLst/>
          <a:rect l="0" t="0" r="0" b="0"/>
          <a:pathLst>
            <a:path>
              <a:moveTo>
                <a:pt x="0" y="279172"/>
              </a:moveTo>
              <a:lnTo>
                <a:pt x="72525" y="279172"/>
              </a:lnTo>
              <a:lnTo>
                <a:pt x="72525" y="0"/>
              </a:lnTo>
              <a:lnTo>
                <a:pt x="145050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640541" y="827756"/>
        <a:ext cx="15730" cy="15730"/>
      </dsp:txXfrm>
    </dsp:sp>
    <dsp:sp modelId="{4AA63FEA-C7F6-4901-BD32-6EAEDD7DCAEE}">
      <dsp:nvSpPr>
        <dsp:cNvPr id="0" name=""/>
        <dsp:cNvSpPr/>
      </dsp:nvSpPr>
      <dsp:spPr>
        <a:xfrm>
          <a:off x="178581" y="796704"/>
          <a:ext cx="437592" cy="357007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A3</a:t>
          </a:r>
        </a:p>
      </dsp:txBody>
      <dsp:txXfrm>
        <a:off x="178581" y="796704"/>
        <a:ext cx="437592" cy="357007"/>
      </dsp:txXfrm>
    </dsp:sp>
    <dsp:sp modelId="{3F3C7227-3445-43C2-B1C2-D3E2E366DA15}">
      <dsp:nvSpPr>
        <dsp:cNvPr id="0" name=""/>
        <dsp:cNvSpPr/>
      </dsp:nvSpPr>
      <dsp:spPr>
        <a:xfrm>
          <a:off x="720931" y="570277"/>
          <a:ext cx="1630939" cy="251514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sp:txBody>
      <dsp:txXfrm>
        <a:off x="720931" y="570277"/>
        <a:ext cx="1630939" cy="251514"/>
      </dsp:txXfrm>
    </dsp:sp>
    <dsp:sp modelId="{DF3286A2-C068-4A88-BF9D-4EF77F4FD53F}">
      <dsp:nvSpPr>
        <dsp:cNvPr id="0" name=""/>
        <dsp:cNvSpPr/>
      </dsp:nvSpPr>
      <dsp:spPr>
        <a:xfrm>
          <a:off x="722584" y="864575"/>
          <a:ext cx="1630939" cy="251514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3.2 Proposer et/ou concevoir des solutions d'amélioration</a:t>
          </a:r>
        </a:p>
      </dsp:txBody>
      <dsp:txXfrm>
        <a:off x="722584" y="864575"/>
        <a:ext cx="1630939" cy="251514"/>
      </dsp:txXfrm>
    </dsp:sp>
    <dsp:sp modelId="{6D252BFA-0D34-46C8-8F35-1FD33A925B7A}">
      <dsp:nvSpPr>
        <dsp:cNvPr id="0" name=""/>
        <dsp:cNvSpPr/>
      </dsp:nvSpPr>
      <dsp:spPr>
        <a:xfrm>
          <a:off x="718484" y="1161965"/>
          <a:ext cx="1630939" cy="323376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les solutions d'amélioration, assurer le suivi des travaux</a:t>
          </a:r>
        </a:p>
      </dsp:txBody>
      <dsp:txXfrm>
        <a:off x="718484" y="1161965"/>
        <a:ext cx="1630939" cy="323376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602672" y="398573"/>
          <a:ext cx="428763" cy="18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381" y="0"/>
              </a:lnTo>
              <a:lnTo>
                <a:pt x="214381" y="186598"/>
              </a:lnTo>
              <a:lnTo>
                <a:pt x="428763" y="18659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05364" y="480182"/>
        <a:ext cx="23380" cy="23380"/>
      </dsp:txXfrm>
    </dsp:sp>
    <dsp:sp modelId="{86310E75-BFEB-476C-AD8D-A7F10B09DB59}">
      <dsp:nvSpPr>
        <dsp:cNvPr id="0" name=""/>
        <dsp:cNvSpPr/>
      </dsp:nvSpPr>
      <dsp:spPr>
        <a:xfrm>
          <a:off x="602672" y="233317"/>
          <a:ext cx="425768" cy="165255"/>
        </a:xfrm>
        <a:custGeom>
          <a:avLst/>
          <a:gdLst/>
          <a:ahLst/>
          <a:cxnLst/>
          <a:rect l="0" t="0" r="0" b="0"/>
          <a:pathLst>
            <a:path>
              <a:moveTo>
                <a:pt x="0" y="165255"/>
              </a:moveTo>
              <a:lnTo>
                <a:pt x="212884" y="165255"/>
              </a:lnTo>
              <a:lnTo>
                <a:pt x="212884" y="0"/>
              </a:lnTo>
              <a:lnTo>
                <a:pt x="4257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04139" y="304527"/>
        <a:ext cx="22835" cy="22835"/>
      </dsp:txXfrm>
    </dsp:sp>
    <dsp:sp modelId="{4AA63FEA-C7F6-4901-BD32-6EAEDD7DCAEE}">
      <dsp:nvSpPr>
        <dsp:cNvPr id="0" name=""/>
        <dsp:cNvSpPr/>
      </dsp:nvSpPr>
      <dsp:spPr>
        <a:xfrm>
          <a:off x="181480" y="204734"/>
          <a:ext cx="454705" cy="387678"/>
        </a:xfrm>
        <a:prstGeom prst="roundRect">
          <a:avLst/>
        </a:prstGeom>
        <a:solidFill>
          <a:schemeClr val="bg1">
            <a:lumMod val="6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A4</a:t>
          </a:r>
        </a:p>
      </dsp:txBody>
      <dsp:txXfrm>
        <a:off x="181480" y="204734"/>
        <a:ext cx="454705" cy="387678"/>
      </dsp:txXfrm>
    </dsp:sp>
    <dsp:sp modelId="{3F3C7227-3445-43C2-B1C2-D3E2E366DA15}">
      <dsp:nvSpPr>
        <dsp:cNvPr id="0" name=""/>
        <dsp:cNvSpPr/>
      </dsp:nvSpPr>
      <dsp:spPr>
        <a:xfrm>
          <a:off x="1028441" y="106672"/>
          <a:ext cx="1950128" cy="253289"/>
        </a:xfrm>
        <a:prstGeom prst="roundRect">
          <a:avLst/>
        </a:prstGeom>
        <a:solidFill>
          <a:schemeClr val="bg1">
            <a:lumMod val="6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 4.1 Contribuer à la prise en compte des contraintes de maintenance</a:t>
          </a:r>
        </a:p>
      </dsp:txBody>
      <dsp:txXfrm>
        <a:off x="1028441" y="106672"/>
        <a:ext cx="1950128" cy="253289"/>
      </dsp:txXfrm>
    </dsp:sp>
    <dsp:sp modelId="{DF3286A2-C068-4A88-BF9D-4EF77F4FD53F}">
      <dsp:nvSpPr>
        <dsp:cNvPr id="0" name=""/>
        <dsp:cNvSpPr/>
      </dsp:nvSpPr>
      <dsp:spPr>
        <a:xfrm>
          <a:off x="1031436" y="404250"/>
          <a:ext cx="1914014" cy="361841"/>
        </a:xfrm>
        <a:prstGeom prst="roundRect">
          <a:avLst/>
        </a:prstGeom>
        <a:solidFill>
          <a:schemeClr val="bg1">
            <a:lumMod val="6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 4.2 Préparer et participer à la réception, à l'installation et à la mise en service des nouveaux biens</a:t>
          </a:r>
        </a:p>
      </dsp:txBody>
      <dsp:txXfrm>
        <a:off x="1031436" y="404250"/>
        <a:ext cx="1914014" cy="361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857237" y="619446"/>
          <a:ext cx="353941" cy="249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970" y="0"/>
              </a:lnTo>
              <a:lnTo>
                <a:pt x="176970" y="249350"/>
              </a:lnTo>
              <a:lnTo>
                <a:pt x="353941" y="24935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23384" y="733298"/>
        <a:ext cx="21647" cy="21647"/>
      </dsp:txXfrm>
    </dsp:sp>
    <dsp:sp modelId="{86310E75-BFEB-476C-AD8D-A7F10B09DB59}">
      <dsp:nvSpPr>
        <dsp:cNvPr id="0" name=""/>
        <dsp:cNvSpPr/>
      </dsp:nvSpPr>
      <dsp:spPr>
        <a:xfrm>
          <a:off x="857237" y="400922"/>
          <a:ext cx="350347" cy="218523"/>
        </a:xfrm>
        <a:custGeom>
          <a:avLst/>
          <a:gdLst/>
          <a:ahLst/>
          <a:cxnLst/>
          <a:rect l="0" t="0" r="0" b="0"/>
          <a:pathLst>
            <a:path>
              <a:moveTo>
                <a:pt x="0" y="218523"/>
              </a:moveTo>
              <a:lnTo>
                <a:pt x="175173" y="218523"/>
              </a:lnTo>
              <a:lnTo>
                <a:pt x="175173" y="0"/>
              </a:lnTo>
              <a:lnTo>
                <a:pt x="350347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22088" y="499861"/>
        <a:ext cx="20645" cy="20645"/>
      </dsp:txXfrm>
    </dsp:sp>
    <dsp:sp modelId="{4AA63FEA-C7F6-4901-BD32-6EAEDD7DCAEE}">
      <dsp:nvSpPr>
        <dsp:cNvPr id="0" name=""/>
        <dsp:cNvSpPr/>
      </dsp:nvSpPr>
      <dsp:spPr>
        <a:xfrm>
          <a:off x="-118950" y="288068"/>
          <a:ext cx="1289621" cy="662755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sp:txBody>
      <dsp:txXfrm>
        <a:off x="-118950" y="288068"/>
        <a:ext cx="1289621" cy="662755"/>
      </dsp:txXfrm>
    </dsp:sp>
    <dsp:sp modelId="{3F3C7227-3445-43C2-B1C2-D3E2E366DA15}">
      <dsp:nvSpPr>
        <dsp:cNvPr id="0" name=""/>
        <dsp:cNvSpPr/>
      </dsp:nvSpPr>
      <dsp:spPr>
        <a:xfrm>
          <a:off x="1207585" y="184788"/>
          <a:ext cx="1562091" cy="432269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sp:txBody>
      <dsp:txXfrm>
        <a:off x="1207585" y="184788"/>
        <a:ext cx="1562091" cy="432269"/>
      </dsp:txXfrm>
    </dsp:sp>
    <dsp:sp modelId="{DF3286A2-C068-4A88-BF9D-4EF77F4FD53F}">
      <dsp:nvSpPr>
        <dsp:cNvPr id="0" name=""/>
        <dsp:cNvSpPr/>
      </dsp:nvSpPr>
      <dsp:spPr>
        <a:xfrm>
          <a:off x="1211179" y="688685"/>
          <a:ext cx="1562091" cy="360223"/>
        </a:xfrm>
        <a:prstGeom prst="roundRect">
          <a:avLst/>
        </a:prstGeom>
        <a:solidFill>
          <a:srgbClr val="FF99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sp:txBody>
      <dsp:txXfrm>
        <a:off x="1211179" y="688685"/>
        <a:ext cx="1562091" cy="36022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663181" y="398861"/>
          <a:ext cx="386957" cy="209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478" y="0"/>
              </a:lnTo>
              <a:lnTo>
                <a:pt x="193478" y="209022"/>
              </a:lnTo>
              <a:lnTo>
                <a:pt x="386957" y="20902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45665" y="492377"/>
        <a:ext cx="21990" cy="21990"/>
      </dsp:txXfrm>
    </dsp:sp>
    <dsp:sp modelId="{86310E75-BFEB-476C-AD8D-A7F10B09DB59}">
      <dsp:nvSpPr>
        <dsp:cNvPr id="0" name=""/>
        <dsp:cNvSpPr/>
      </dsp:nvSpPr>
      <dsp:spPr>
        <a:xfrm>
          <a:off x="663181" y="233441"/>
          <a:ext cx="383968" cy="165420"/>
        </a:xfrm>
        <a:custGeom>
          <a:avLst/>
          <a:gdLst/>
          <a:ahLst/>
          <a:cxnLst/>
          <a:rect l="0" t="0" r="0" b="0"/>
          <a:pathLst>
            <a:path>
              <a:moveTo>
                <a:pt x="0" y="165420"/>
              </a:moveTo>
              <a:lnTo>
                <a:pt x="191984" y="165420"/>
              </a:lnTo>
              <a:lnTo>
                <a:pt x="191984" y="0"/>
              </a:lnTo>
              <a:lnTo>
                <a:pt x="3839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44713" y="305699"/>
        <a:ext cx="20904" cy="20904"/>
      </dsp:txXfrm>
    </dsp:sp>
    <dsp:sp modelId="{4AA63FEA-C7F6-4901-BD32-6EAEDD7DCAEE}">
      <dsp:nvSpPr>
        <dsp:cNvPr id="0" name=""/>
        <dsp:cNvSpPr/>
      </dsp:nvSpPr>
      <dsp:spPr>
        <a:xfrm>
          <a:off x="-45133" y="235391"/>
          <a:ext cx="1089690" cy="326939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A5 ORGANISATION</a:t>
          </a:r>
        </a:p>
      </dsp:txBody>
      <dsp:txXfrm>
        <a:off x="-45133" y="235391"/>
        <a:ext cx="1089690" cy="326939"/>
      </dsp:txXfrm>
    </dsp:sp>
    <dsp:sp modelId="{3F3C7227-3445-43C2-B1C2-D3E2E366DA15}">
      <dsp:nvSpPr>
        <dsp:cNvPr id="0" name=""/>
        <dsp:cNvSpPr/>
      </dsp:nvSpPr>
      <dsp:spPr>
        <a:xfrm>
          <a:off x="1047150" y="84255"/>
          <a:ext cx="2028868" cy="298372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sp:txBody>
      <dsp:txXfrm>
        <a:off x="1047150" y="84255"/>
        <a:ext cx="2028868" cy="298372"/>
      </dsp:txXfrm>
    </dsp:sp>
    <dsp:sp modelId="{DF3286A2-C068-4A88-BF9D-4EF77F4FD53F}">
      <dsp:nvSpPr>
        <dsp:cNvPr id="0" name=""/>
        <dsp:cNvSpPr/>
      </dsp:nvSpPr>
      <dsp:spPr>
        <a:xfrm>
          <a:off x="1050139" y="391202"/>
          <a:ext cx="2035950" cy="433361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sp:txBody>
      <dsp:txXfrm>
        <a:off x="1050139" y="391202"/>
        <a:ext cx="2035950" cy="433361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7234C-9284-41BF-9C5E-77813E1F0CE9}">
      <dsp:nvSpPr>
        <dsp:cNvPr id="0" name=""/>
        <dsp:cNvSpPr/>
      </dsp:nvSpPr>
      <dsp:spPr>
        <a:xfrm>
          <a:off x="752322" y="458242"/>
          <a:ext cx="459994" cy="19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997" y="0"/>
              </a:lnTo>
              <a:lnTo>
                <a:pt x="229997" y="198023"/>
              </a:lnTo>
              <a:lnTo>
                <a:pt x="459994" y="19802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69799" y="544733"/>
        <a:ext cx="25040" cy="25040"/>
      </dsp:txXfrm>
    </dsp:sp>
    <dsp:sp modelId="{86310E75-BFEB-476C-AD8D-A7F10B09DB59}">
      <dsp:nvSpPr>
        <dsp:cNvPr id="0" name=""/>
        <dsp:cNvSpPr/>
      </dsp:nvSpPr>
      <dsp:spPr>
        <a:xfrm>
          <a:off x="752322" y="288098"/>
          <a:ext cx="443958" cy="170143"/>
        </a:xfrm>
        <a:custGeom>
          <a:avLst/>
          <a:gdLst/>
          <a:ahLst/>
          <a:cxnLst/>
          <a:rect l="0" t="0" r="0" b="0"/>
          <a:pathLst>
            <a:path>
              <a:moveTo>
                <a:pt x="0" y="170143"/>
              </a:moveTo>
              <a:lnTo>
                <a:pt x="221979" y="170143"/>
              </a:lnTo>
              <a:lnTo>
                <a:pt x="221979" y="0"/>
              </a:lnTo>
              <a:lnTo>
                <a:pt x="44395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62415" y="361284"/>
        <a:ext cx="23772" cy="23772"/>
      </dsp:txXfrm>
    </dsp:sp>
    <dsp:sp modelId="{4AA63FEA-C7F6-4901-BD32-6EAEDD7DCAEE}">
      <dsp:nvSpPr>
        <dsp:cNvPr id="0" name=""/>
        <dsp:cNvSpPr/>
      </dsp:nvSpPr>
      <dsp:spPr>
        <a:xfrm>
          <a:off x="35179" y="285944"/>
          <a:ext cx="1089690" cy="344594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A6 COMMUNICATION</a:t>
          </a:r>
        </a:p>
      </dsp:txBody>
      <dsp:txXfrm>
        <a:off x="35179" y="285944"/>
        <a:ext cx="1089690" cy="344594"/>
      </dsp:txXfrm>
    </dsp:sp>
    <dsp:sp modelId="{3F3C7227-3445-43C2-B1C2-D3E2E366DA15}">
      <dsp:nvSpPr>
        <dsp:cNvPr id="0" name=""/>
        <dsp:cNvSpPr/>
      </dsp:nvSpPr>
      <dsp:spPr>
        <a:xfrm>
          <a:off x="1196280" y="89863"/>
          <a:ext cx="1697331" cy="396470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sp:txBody>
      <dsp:txXfrm>
        <a:off x="1196280" y="89863"/>
        <a:ext cx="1697331" cy="396470"/>
      </dsp:txXfrm>
    </dsp:sp>
    <dsp:sp modelId="{C201B94C-954D-4F7E-AB60-45FDEA2C2C59}">
      <dsp:nvSpPr>
        <dsp:cNvPr id="0" name=""/>
        <dsp:cNvSpPr/>
      </dsp:nvSpPr>
      <dsp:spPr>
        <a:xfrm>
          <a:off x="1212316" y="529868"/>
          <a:ext cx="1697331" cy="252794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sp:txBody>
      <dsp:txXfrm>
        <a:off x="1212316" y="529868"/>
        <a:ext cx="1697331" cy="252794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853714" y="573726"/>
          <a:ext cx="43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558" y="45720"/>
              </a:lnTo>
              <a:lnTo>
                <a:pt x="216558" y="50456"/>
              </a:lnTo>
              <a:lnTo>
                <a:pt x="433117" y="504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59444" y="608617"/>
        <a:ext cx="21657" cy="21657"/>
      </dsp:txXfrm>
    </dsp:sp>
    <dsp:sp modelId="{4AA63FEA-C7F6-4901-BD32-6EAEDD7DCAEE}">
      <dsp:nvSpPr>
        <dsp:cNvPr id="0" name=""/>
        <dsp:cNvSpPr/>
      </dsp:nvSpPr>
      <dsp:spPr>
        <a:xfrm>
          <a:off x="72482" y="412426"/>
          <a:ext cx="1148423" cy="414040"/>
        </a:xfrm>
        <a:prstGeom prst="roundRect">
          <a:avLst/>
        </a:prstGeom>
        <a:solidFill>
          <a:srgbClr val="C0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bg1"/>
              </a:solidFill>
              <a:latin typeface="+mn-lt"/>
              <a:cs typeface="Arial"/>
            </a:rPr>
            <a:t>É</a:t>
          </a:r>
          <a:r>
            <a:rPr lang="fr-FR" sz="14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preuve orale E61</a:t>
          </a:r>
        </a:p>
      </dsp:txBody>
      <dsp:txXfrm>
        <a:off x="72482" y="412426"/>
        <a:ext cx="1148423" cy="414040"/>
      </dsp:txXfrm>
    </dsp:sp>
    <dsp:sp modelId="{3F3C7227-3445-43C2-B1C2-D3E2E366DA15}">
      <dsp:nvSpPr>
        <dsp:cNvPr id="0" name=""/>
        <dsp:cNvSpPr/>
      </dsp:nvSpPr>
      <dsp:spPr>
        <a:xfrm>
          <a:off x="1286831" y="498104"/>
          <a:ext cx="1080672" cy="252156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C13 - C51 - C52</a:t>
          </a:r>
        </a:p>
      </dsp:txBody>
      <dsp:txXfrm>
        <a:off x="1286831" y="498104"/>
        <a:ext cx="1080672" cy="252156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C1183-E3D3-43C8-B793-E2014A2D4A66}">
      <dsp:nvSpPr>
        <dsp:cNvPr id="0" name=""/>
        <dsp:cNvSpPr/>
      </dsp:nvSpPr>
      <dsp:spPr>
        <a:xfrm>
          <a:off x="2047900" y="-31924"/>
          <a:ext cx="1906265" cy="19065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311FF-6E63-4CC2-B9B6-07C245E20D60}">
      <dsp:nvSpPr>
        <dsp:cNvPr id="0" name=""/>
        <dsp:cNvSpPr/>
      </dsp:nvSpPr>
      <dsp:spPr>
        <a:xfrm>
          <a:off x="1855461" y="1608640"/>
          <a:ext cx="1059275" cy="52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Activités spécifiques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Physique chimie</a:t>
          </a:r>
          <a:endParaRPr lang="fr-FR" sz="1200" b="1" kern="1200" dirty="0"/>
        </a:p>
      </dsp:txBody>
      <dsp:txXfrm>
        <a:off x="1855461" y="1608640"/>
        <a:ext cx="1059275" cy="529510"/>
      </dsp:txXfrm>
    </dsp:sp>
    <dsp:sp modelId="{8F6E9157-5069-495F-8B9E-6FD15E0D3FEA}">
      <dsp:nvSpPr>
        <dsp:cNvPr id="0" name=""/>
        <dsp:cNvSpPr/>
      </dsp:nvSpPr>
      <dsp:spPr>
        <a:xfrm>
          <a:off x="1518441" y="1045763"/>
          <a:ext cx="1906265" cy="19065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1F961-81B8-4F46-8770-69F6334CE28E}">
      <dsp:nvSpPr>
        <dsp:cNvPr id="0" name=""/>
        <dsp:cNvSpPr/>
      </dsp:nvSpPr>
      <dsp:spPr>
        <a:xfrm>
          <a:off x="2427000" y="2654973"/>
          <a:ext cx="1132407" cy="89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Activités coordonnées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et/ou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 </a:t>
          </a:r>
          <a:r>
            <a:rPr lang="fr-FR" sz="1400" b="1" kern="1200" dirty="0" err="1" smtClean="0"/>
            <a:t>co</a:t>
          </a:r>
          <a:r>
            <a:rPr lang="fr-FR" sz="1400" b="1" kern="1200" dirty="0" smtClean="0"/>
            <a:t>-construites</a:t>
          </a:r>
        </a:p>
      </dsp:txBody>
      <dsp:txXfrm>
        <a:off x="2427000" y="2654973"/>
        <a:ext cx="1132407" cy="893655"/>
      </dsp:txXfrm>
    </dsp:sp>
    <dsp:sp modelId="{DEB06913-DA3E-4B30-93CF-2B85057DF45A}">
      <dsp:nvSpPr>
        <dsp:cNvPr id="0" name=""/>
        <dsp:cNvSpPr/>
      </dsp:nvSpPr>
      <dsp:spPr>
        <a:xfrm>
          <a:off x="2104103" y="2226231"/>
          <a:ext cx="1796723" cy="17661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2E4FD-723F-4E52-8A4E-4D30C34E545D}">
      <dsp:nvSpPr>
        <dsp:cNvPr id="0" name=""/>
        <dsp:cNvSpPr/>
      </dsp:nvSpPr>
      <dsp:spPr>
        <a:xfrm>
          <a:off x="2463565" y="532921"/>
          <a:ext cx="1059275" cy="52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Activités spécifiques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STI</a:t>
          </a:r>
          <a:endParaRPr lang="fr-FR" sz="1400" b="1" kern="1200" dirty="0"/>
        </a:p>
      </dsp:txBody>
      <dsp:txXfrm>
        <a:off x="2463565" y="532921"/>
        <a:ext cx="1059275" cy="5295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08AE1-C69E-4D5F-A141-69AAD4EA7661}">
      <dsp:nvSpPr>
        <dsp:cNvPr id="0" name=""/>
        <dsp:cNvSpPr/>
      </dsp:nvSpPr>
      <dsp:spPr>
        <a:xfrm>
          <a:off x="884124" y="998084"/>
          <a:ext cx="380535" cy="54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67" y="0"/>
              </a:lnTo>
              <a:lnTo>
                <a:pt x="190267" y="544471"/>
              </a:lnTo>
              <a:lnTo>
                <a:pt x="380535" y="54447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57785" y="1253713"/>
        <a:ext cx="33213" cy="33213"/>
      </dsp:txXfrm>
    </dsp:sp>
    <dsp:sp modelId="{70E2AD0C-63B5-4179-8A1B-BD193569B1F0}">
      <dsp:nvSpPr>
        <dsp:cNvPr id="0" name=""/>
        <dsp:cNvSpPr/>
      </dsp:nvSpPr>
      <dsp:spPr>
        <a:xfrm>
          <a:off x="884124" y="998084"/>
          <a:ext cx="380535" cy="21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67" y="0"/>
              </a:lnTo>
              <a:lnTo>
                <a:pt x="190267" y="210060"/>
              </a:lnTo>
              <a:lnTo>
                <a:pt x="380535" y="2100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63525" y="1092248"/>
        <a:ext cx="21733" cy="21733"/>
      </dsp:txXfrm>
    </dsp:sp>
    <dsp:sp modelId="{B64A03C8-A4EC-4DD6-80A2-DA979104E33E}">
      <dsp:nvSpPr>
        <dsp:cNvPr id="0" name=""/>
        <dsp:cNvSpPr/>
      </dsp:nvSpPr>
      <dsp:spPr>
        <a:xfrm>
          <a:off x="884124" y="856807"/>
          <a:ext cx="380535" cy="141277"/>
        </a:xfrm>
        <a:custGeom>
          <a:avLst/>
          <a:gdLst/>
          <a:ahLst/>
          <a:cxnLst/>
          <a:rect l="0" t="0" r="0" b="0"/>
          <a:pathLst>
            <a:path>
              <a:moveTo>
                <a:pt x="0" y="141277"/>
              </a:moveTo>
              <a:lnTo>
                <a:pt x="190267" y="141277"/>
              </a:lnTo>
              <a:lnTo>
                <a:pt x="190267" y="0"/>
              </a:lnTo>
              <a:lnTo>
                <a:pt x="3805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64244" y="917298"/>
        <a:ext cx="20295" cy="20295"/>
      </dsp:txXfrm>
    </dsp:sp>
    <dsp:sp modelId="{86310E75-BFEB-476C-AD8D-A7F10B09DB59}">
      <dsp:nvSpPr>
        <dsp:cNvPr id="0" name=""/>
        <dsp:cNvSpPr/>
      </dsp:nvSpPr>
      <dsp:spPr>
        <a:xfrm>
          <a:off x="884124" y="511510"/>
          <a:ext cx="380535" cy="486574"/>
        </a:xfrm>
        <a:custGeom>
          <a:avLst/>
          <a:gdLst/>
          <a:ahLst/>
          <a:cxnLst/>
          <a:rect l="0" t="0" r="0" b="0"/>
          <a:pathLst>
            <a:path>
              <a:moveTo>
                <a:pt x="0" y="486574"/>
              </a:moveTo>
              <a:lnTo>
                <a:pt x="190267" y="486574"/>
              </a:lnTo>
              <a:lnTo>
                <a:pt x="190267" y="0"/>
              </a:lnTo>
              <a:lnTo>
                <a:pt x="3805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058949" y="739354"/>
        <a:ext cx="30885" cy="30885"/>
      </dsp:txXfrm>
    </dsp:sp>
    <dsp:sp modelId="{4AA63FEA-C7F6-4901-BD32-6EAEDD7DCAEE}">
      <dsp:nvSpPr>
        <dsp:cNvPr id="0" name=""/>
        <dsp:cNvSpPr/>
      </dsp:nvSpPr>
      <dsp:spPr>
        <a:xfrm>
          <a:off x="-141321" y="668889"/>
          <a:ext cx="1392502" cy="6583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sp:txBody>
      <dsp:txXfrm>
        <a:off x="-141321" y="668889"/>
        <a:ext cx="1392502" cy="658389"/>
      </dsp:txXfrm>
    </dsp:sp>
    <dsp:sp modelId="{3F3C7227-3445-43C2-B1C2-D3E2E366DA15}">
      <dsp:nvSpPr>
        <dsp:cNvPr id="0" name=""/>
        <dsp:cNvSpPr/>
      </dsp:nvSpPr>
      <dsp:spPr>
        <a:xfrm>
          <a:off x="1264660" y="367172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sp:txBody>
      <dsp:txXfrm>
        <a:off x="1264660" y="367172"/>
        <a:ext cx="1587721" cy="288676"/>
      </dsp:txXfrm>
    </dsp:sp>
    <dsp:sp modelId="{DF3286A2-C068-4A88-BF9D-4EF77F4FD53F}">
      <dsp:nvSpPr>
        <dsp:cNvPr id="0" name=""/>
        <dsp:cNvSpPr/>
      </dsp:nvSpPr>
      <dsp:spPr>
        <a:xfrm>
          <a:off x="1264660" y="712469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sp:txBody>
      <dsp:txXfrm>
        <a:off x="1264660" y="712469"/>
        <a:ext cx="1587721" cy="288676"/>
      </dsp:txXfrm>
    </dsp:sp>
    <dsp:sp modelId="{6D252BFA-0D34-46C8-8F35-1FD33A925B7A}">
      <dsp:nvSpPr>
        <dsp:cNvPr id="0" name=""/>
        <dsp:cNvSpPr/>
      </dsp:nvSpPr>
      <dsp:spPr>
        <a:xfrm>
          <a:off x="1264660" y="1063807"/>
          <a:ext cx="1587721" cy="2886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sp:txBody>
      <dsp:txXfrm>
        <a:off x="1264660" y="1063807"/>
        <a:ext cx="1587721" cy="288676"/>
      </dsp:txXfrm>
    </dsp:sp>
    <dsp:sp modelId="{78E57068-FCBD-4166-970B-1FADF66ED37E}">
      <dsp:nvSpPr>
        <dsp:cNvPr id="0" name=""/>
        <dsp:cNvSpPr/>
      </dsp:nvSpPr>
      <dsp:spPr>
        <a:xfrm>
          <a:off x="1264660" y="1416260"/>
          <a:ext cx="1587721" cy="2525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600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sp:txBody>
      <dsp:txXfrm>
        <a:off x="1264660" y="1416260"/>
        <a:ext cx="1587721" cy="2525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711001" y="445485"/>
          <a:ext cx="386957" cy="23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478" y="0"/>
              </a:lnTo>
              <a:lnTo>
                <a:pt x="193478" y="235880"/>
              </a:lnTo>
              <a:lnTo>
                <a:pt x="386957" y="2358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3150" y="552095"/>
        <a:ext cx="22659" cy="22659"/>
      </dsp:txXfrm>
    </dsp:sp>
    <dsp:sp modelId="{86310E75-BFEB-476C-AD8D-A7F10B09DB59}">
      <dsp:nvSpPr>
        <dsp:cNvPr id="0" name=""/>
        <dsp:cNvSpPr/>
      </dsp:nvSpPr>
      <dsp:spPr>
        <a:xfrm>
          <a:off x="711001" y="222072"/>
          <a:ext cx="383968" cy="223413"/>
        </a:xfrm>
        <a:custGeom>
          <a:avLst/>
          <a:gdLst/>
          <a:ahLst/>
          <a:cxnLst/>
          <a:rect l="0" t="0" r="0" b="0"/>
          <a:pathLst>
            <a:path>
              <a:moveTo>
                <a:pt x="0" y="223413"/>
              </a:moveTo>
              <a:lnTo>
                <a:pt x="191984" y="223413"/>
              </a:lnTo>
              <a:lnTo>
                <a:pt x="191984" y="0"/>
              </a:lnTo>
              <a:lnTo>
                <a:pt x="3839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1879" y="322672"/>
        <a:ext cx="22211" cy="22211"/>
      </dsp:txXfrm>
    </dsp:sp>
    <dsp:sp modelId="{4AA63FEA-C7F6-4901-BD32-6EAEDD7DCAEE}">
      <dsp:nvSpPr>
        <dsp:cNvPr id="0" name=""/>
        <dsp:cNvSpPr/>
      </dsp:nvSpPr>
      <dsp:spPr>
        <a:xfrm>
          <a:off x="-18438" y="260890"/>
          <a:ext cx="1089690" cy="369188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A3 AM</a:t>
          </a:r>
          <a:r>
            <a:rPr lang="fr-FR" sz="1200" b="1" kern="1200" dirty="0">
              <a:solidFill>
                <a:srgbClr val="002060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LIORATION</a:t>
          </a:r>
        </a:p>
      </dsp:txBody>
      <dsp:txXfrm>
        <a:off x="-18438" y="260890"/>
        <a:ext cx="1089690" cy="369188"/>
      </dsp:txXfrm>
    </dsp:sp>
    <dsp:sp modelId="{3F3C7227-3445-43C2-B1C2-D3E2E366DA15}">
      <dsp:nvSpPr>
        <dsp:cNvPr id="0" name=""/>
        <dsp:cNvSpPr/>
      </dsp:nvSpPr>
      <dsp:spPr>
        <a:xfrm>
          <a:off x="1094970" y="59626"/>
          <a:ext cx="1804954" cy="324892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sp:txBody>
      <dsp:txXfrm>
        <a:off x="1094970" y="59626"/>
        <a:ext cx="1804954" cy="324892"/>
      </dsp:txXfrm>
    </dsp:sp>
    <dsp:sp modelId="{DF3286A2-C068-4A88-BF9D-4EF77F4FD53F}">
      <dsp:nvSpPr>
        <dsp:cNvPr id="0" name=""/>
        <dsp:cNvSpPr/>
      </dsp:nvSpPr>
      <dsp:spPr>
        <a:xfrm>
          <a:off x="1097959" y="470220"/>
          <a:ext cx="1804954" cy="422290"/>
        </a:xfrm>
        <a:prstGeom prst="roundRect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des solutions d'amélioration, assurer le suivi des travaux</a:t>
          </a:r>
        </a:p>
      </dsp:txBody>
      <dsp:txXfrm>
        <a:off x="1097959" y="470220"/>
        <a:ext cx="1804954" cy="4222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D4988-61E8-4D24-8FEF-FFB3B33EF33B}">
      <dsp:nvSpPr>
        <dsp:cNvPr id="0" name=""/>
        <dsp:cNvSpPr/>
      </dsp:nvSpPr>
      <dsp:spPr>
        <a:xfrm>
          <a:off x="2355771" y="132055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1134" y="45720"/>
              </a:lnTo>
              <a:lnTo>
                <a:pt x="61134" y="46118"/>
              </a:lnTo>
              <a:lnTo>
                <a:pt x="76548" y="4611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00721" y="1365500"/>
        <a:ext cx="1541" cy="1541"/>
      </dsp:txXfrm>
    </dsp:sp>
    <dsp:sp modelId="{C71B0103-21AC-4EE7-A2B3-9A064BF4A700}">
      <dsp:nvSpPr>
        <dsp:cNvPr id="0" name=""/>
        <dsp:cNvSpPr/>
      </dsp:nvSpPr>
      <dsp:spPr>
        <a:xfrm>
          <a:off x="902035" y="981739"/>
          <a:ext cx="99189" cy="38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94" y="0"/>
              </a:lnTo>
              <a:lnTo>
                <a:pt x="49594" y="384531"/>
              </a:lnTo>
              <a:lnTo>
                <a:pt x="99189" y="3845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41702" y="1164077"/>
        <a:ext cx="19855" cy="19855"/>
      </dsp:txXfrm>
    </dsp:sp>
    <dsp:sp modelId="{26F6CBCF-359B-4A4D-9BB2-762FFB3D2A16}">
      <dsp:nvSpPr>
        <dsp:cNvPr id="0" name=""/>
        <dsp:cNvSpPr/>
      </dsp:nvSpPr>
      <dsp:spPr>
        <a:xfrm>
          <a:off x="2384014" y="88730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78905" y="45720"/>
              </a:lnTo>
              <a:lnTo>
                <a:pt x="78905" y="46008"/>
              </a:lnTo>
              <a:lnTo>
                <a:pt x="112091" y="4600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28074" y="931369"/>
        <a:ext cx="3318" cy="3318"/>
      </dsp:txXfrm>
    </dsp:sp>
    <dsp:sp modelId="{B64A03C8-A4EC-4DD6-80A2-DA979104E33E}">
      <dsp:nvSpPr>
        <dsp:cNvPr id="0" name=""/>
        <dsp:cNvSpPr/>
      </dsp:nvSpPr>
      <dsp:spPr>
        <a:xfrm>
          <a:off x="902035" y="887308"/>
          <a:ext cx="924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4430"/>
              </a:moveTo>
              <a:lnTo>
                <a:pt x="46211" y="94430"/>
              </a:lnTo>
              <a:lnTo>
                <a:pt x="46211" y="45720"/>
              </a:lnTo>
              <a:lnTo>
                <a:pt x="92422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45634" y="930416"/>
        <a:ext cx="5223" cy="5223"/>
      </dsp:txXfrm>
    </dsp:sp>
    <dsp:sp modelId="{5D29AEA2-D60A-4147-9F15-745FD731D43B}">
      <dsp:nvSpPr>
        <dsp:cNvPr id="0" name=""/>
        <dsp:cNvSpPr/>
      </dsp:nvSpPr>
      <dsp:spPr>
        <a:xfrm>
          <a:off x="2363656" y="47349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7359"/>
              </a:moveTo>
              <a:lnTo>
                <a:pt x="81577" y="47359"/>
              </a:lnTo>
              <a:lnTo>
                <a:pt x="81577" y="45720"/>
              </a:lnTo>
              <a:lnTo>
                <a:pt x="117435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07583" y="517425"/>
        <a:ext cx="3586" cy="3586"/>
      </dsp:txXfrm>
    </dsp:sp>
    <dsp:sp modelId="{86310E75-BFEB-476C-AD8D-A7F10B09DB59}">
      <dsp:nvSpPr>
        <dsp:cNvPr id="0" name=""/>
        <dsp:cNvSpPr/>
      </dsp:nvSpPr>
      <dsp:spPr>
        <a:xfrm>
          <a:off x="856315" y="520858"/>
          <a:ext cx="91440" cy="460880"/>
        </a:xfrm>
        <a:custGeom>
          <a:avLst/>
          <a:gdLst/>
          <a:ahLst/>
          <a:cxnLst/>
          <a:rect l="0" t="0" r="0" b="0"/>
          <a:pathLst>
            <a:path>
              <a:moveTo>
                <a:pt x="45720" y="460880"/>
              </a:moveTo>
              <a:lnTo>
                <a:pt x="88589" y="460880"/>
              </a:lnTo>
              <a:lnTo>
                <a:pt x="88589" y="0"/>
              </a:lnTo>
              <a:lnTo>
                <a:pt x="13145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0315" y="739579"/>
        <a:ext cx="23439" cy="23439"/>
      </dsp:txXfrm>
    </dsp:sp>
    <dsp:sp modelId="{4AA63FEA-C7F6-4901-BD32-6EAEDD7DCAEE}">
      <dsp:nvSpPr>
        <dsp:cNvPr id="0" name=""/>
        <dsp:cNvSpPr/>
      </dsp:nvSpPr>
      <dsp:spPr>
        <a:xfrm>
          <a:off x="32424" y="555258"/>
          <a:ext cx="886262" cy="852960"/>
        </a:xfrm>
        <a:prstGeom prst="roundRect">
          <a:avLst/>
        </a:prstGeom>
        <a:solidFill>
          <a:srgbClr val="00B0F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kern="1200" dirty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 kern="1200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sp:txBody>
      <dsp:txXfrm>
        <a:off x="32424" y="555258"/>
        <a:ext cx="886262" cy="852960"/>
      </dsp:txXfrm>
    </dsp:sp>
    <dsp:sp modelId="{3F3C7227-3445-43C2-B1C2-D3E2E366DA15}">
      <dsp:nvSpPr>
        <dsp:cNvPr id="0" name=""/>
        <dsp:cNvSpPr/>
      </dsp:nvSpPr>
      <dsp:spPr>
        <a:xfrm>
          <a:off x="987773" y="320349"/>
          <a:ext cx="1421603" cy="401018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87773" y="320349"/>
        <a:ext cx="1421603" cy="401018"/>
      </dsp:txXfrm>
    </dsp:sp>
    <dsp:sp modelId="{FA7D270B-18E7-4E0D-A99B-4268642583AC}">
      <dsp:nvSpPr>
        <dsp:cNvPr id="0" name=""/>
        <dsp:cNvSpPr/>
      </dsp:nvSpPr>
      <dsp:spPr>
        <a:xfrm>
          <a:off x="2481092" y="286194"/>
          <a:ext cx="1410265" cy="466048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sp:txBody>
      <dsp:txXfrm>
        <a:off x="2481092" y="286194"/>
        <a:ext cx="1410265" cy="466048"/>
      </dsp:txXfrm>
    </dsp:sp>
    <dsp:sp modelId="{DF3286A2-C068-4A88-BF9D-4EF77F4FD53F}">
      <dsp:nvSpPr>
        <dsp:cNvPr id="0" name=""/>
        <dsp:cNvSpPr/>
      </dsp:nvSpPr>
      <dsp:spPr>
        <a:xfrm>
          <a:off x="994457" y="765937"/>
          <a:ext cx="1435276" cy="334182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sp:txBody>
      <dsp:txXfrm>
        <a:off x="994457" y="765937"/>
        <a:ext cx="1435276" cy="334182"/>
      </dsp:txXfrm>
    </dsp:sp>
    <dsp:sp modelId="{9E6BB598-74E9-4B05-B797-F5889E89C3B1}">
      <dsp:nvSpPr>
        <dsp:cNvPr id="0" name=""/>
        <dsp:cNvSpPr/>
      </dsp:nvSpPr>
      <dsp:spPr>
        <a:xfrm>
          <a:off x="2496105" y="795729"/>
          <a:ext cx="1410265" cy="275173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sp:txBody>
      <dsp:txXfrm>
        <a:off x="2496105" y="795729"/>
        <a:ext cx="1410265" cy="275173"/>
      </dsp:txXfrm>
    </dsp:sp>
    <dsp:sp modelId="{15840B56-433B-45F3-AD5D-72CB1624E3D1}">
      <dsp:nvSpPr>
        <dsp:cNvPr id="0" name=""/>
        <dsp:cNvSpPr/>
      </dsp:nvSpPr>
      <dsp:spPr>
        <a:xfrm>
          <a:off x="1001224" y="1173734"/>
          <a:ext cx="1400267" cy="385073"/>
        </a:xfrm>
        <a:prstGeom prst="roundRect">
          <a:avLst/>
        </a:prstGeom>
        <a:solidFill>
          <a:srgbClr val="FF99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9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sp:txBody>
      <dsp:txXfrm>
        <a:off x="1001224" y="1173734"/>
        <a:ext cx="1400267" cy="385073"/>
      </dsp:txXfrm>
    </dsp:sp>
    <dsp:sp modelId="{0561FD50-6DA0-48BF-9219-BA353F0C667E}">
      <dsp:nvSpPr>
        <dsp:cNvPr id="0" name=""/>
        <dsp:cNvSpPr/>
      </dsp:nvSpPr>
      <dsp:spPr>
        <a:xfrm>
          <a:off x="2432319" y="1102575"/>
          <a:ext cx="1521482" cy="528188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sp:txBody>
      <dsp:txXfrm>
        <a:off x="2432319" y="1102575"/>
        <a:ext cx="1521482" cy="5281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677792" y="390216"/>
          <a:ext cx="447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3785" y="45720"/>
              </a:lnTo>
              <a:lnTo>
                <a:pt x="223785" y="50109"/>
              </a:lnTo>
              <a:lnTo>
                <a:pt x="447570" y="501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90388" y="424746"/>
        <a:ext cx="22379" cy="22379"/>
      </dsp:txXfrm>
    </dsp:sp>
    <dsp:sp modelId="{4AA63FEA-C7F6-4901-BD32-6EAEDD7DCAEE}">
      <dsp:nvSpPr>
        <dsp:cNvPr id="0" name=""/>
        <dsp:cNvSpPr/>
      </dsp:nvSpPr>
      <dsp:spPr>
        <a:xfrm>
          <a:off x="-39350" y="263639"/>
          <a:ext cx="1089690" cy="344594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sp:txBody>
      <dsp:txXfrm>
        <a:off x="-39350" y="263639"/>
        <a:ext cx="1089690" cy="344594"/>
      </dsp:txXfrm>
    </dsp:sp>
    <dsp:sp modelId="{3F3C7227-3445-43C2-B1C2-D3E2E366DA15}">
      <dsp:nvSpPr>
        <dsp:cNvPr id="0" name=""/>
        <dsp:cNvSpPr/>
      </dsp:nvSpPr>
      <dsp:spPr>
        <a:xfrm>
          <a:off x="1125362" y="242090"/>
          <a:ext cx="1841790" cy="396470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sp:txBody>
      <dsp:txXfrm>
        <a:off x="1125362" y="242090"/>
        <a:ext cx="1841790" cy="3964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733542" y="398573"/>
          <a:ext cx="428763" cy="20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381" y="0"/>
              </a:lnTo>
              <a:lnTo>
                <a:pt x="214381" y="204690"/>
              </a:lnTo>
              <a:lnTo>
                <a:pt x="428763" y="2046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36045" y="489040"/>
        <a:ext cx="23755" cy="23755"/>
      </dsp:txXfrm>
    </dsp:sp>
    <dsp:sp modelId="{86310E75-BFEB-476C-AD8D-A7F10B09DB59}">
      <dsp:nvSpPr>
        <dsp:cNvPr id="0" name=""/>
        <dsp:cNvSpPr/>
      </dsp:nvSpPr>
      <dsp:spPr>
        <a:xfrm>
          <a:off x="733542" y="197133"/>
          <a:ext cx="425768" cy="201440"/>
        </a:xfrm>
        <a:custGeom>
          <a:avLst/>
          <a:gdLst/>
          <a:ahLst/>
          <a:cxnLst/>
          <a:rect l="0" t="0" r="0" b="0"/>
          <a:pathLst>
            <a:path>
              <a:moveTo>
                <a:pt x="0" y="201440"/>
              </a:moveTo>
              <a:lnTo>
                <a:pt x="212884" y="201440"/>
              </a:lnTo>
              <a:lnTo>
                <a:pt x="212884" y="0"/>
              </a:lnTo>
              <a:lnTo>
                <a:pt x="42576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934651" y="286078"/>
        <a:ext cx="23550" cy="23550"/>
      </dsp:txXfrm>
    </dsp:sp>
    <dsp:sp modelId="{4AA63FEA-C7F6-4901-BD32-6EAEDD7DCAEE}">
      <dsp:nvSpPr>
        <dsp:cNvPr id="0" name=""/>
        <dsp:cNvSpPr/>
      </dsp:nvSpPr>
      <dsp:spPr>
        <a:xfrm>
          <a:off x="49997" y="234783"/>
          <a:ext cx="1039509" cy="327580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sp:txBody>
      <dsp:txXfrm>
        <a:off x="49997" y="234783"/>
        <a:ext cx="1039509" cy="327580"/>
      </dsp:txXfrm>
    </dsp:sp>
    <dsp:sp modelId="{3F3C7227-3445-43C2-B1C2-D3E2E366DA15}">
      <dsp:nvSpPr>
        <dsp:cNvPr id="0" name=""/>
        <dsp:cNvSpPr/>
      </dsp:nvSpPr>
      <dsp:spPr>
        <a:xfrm>
          <a:off x="1159310" y="52396"/>
          <a:ext cx="1628292" cy="289474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sp:txBody>
      <dsp:txXfrm>
        <a:off x="1159310" y="52396"/>
        <a:ext cx="1628292" cy="289474"/>
      </dsp:txXfrm>
    </dsp:sp>
    <dsp:sp modelId="{DF3286A2-C068-4A88-BF9D-4EF77F4FD53F}">
      <dsp:nvSpPr>
        <dsp:cNvPr id="0" name=""/>
        <dsp:cNvSpPr/>
      </dsp:nvSpPr>
      <dsp:spPr>
        <a:xfrm>
          <a:off x="1162305" y="386158"/>
          <a:ext cx="1628292" cy="434210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sp:txBody>
      <dsp:txXfrm>
        <a:off x="1162305" y="386158"/>
        <a:ext cx="1628292" cy="43421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694206" y="426864"/>
          <a:ext cx="373404" cy="24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702" y="0"/>
              </a:lnTo>
              <a:lnTo>
                <a:pt x="186702" y="242390"/>
              </a:lnTo>
              <a:lnTo>
                <a:pt x="373404" y="2423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69779" y="536929"/>
        <a:ext cx="22258" cy="22258"/>
      </dsp:txXfrm>
    </dsp:sp>
    <dsp:sp modelId="{86310E75-BFEB-476C-AD8D-A7F10B09DB59}">
      <dsp:nvSpPr>
        <dsp:cNvPr id="0" name=""/>
        <dsp:cNvSpPr/>
      </dsp:nvSpPr>
      <dsp:spPr>
        <a:xfrm>
          <a:off x="694206" y="210511"/>
          <a:ext cx="370424" cy="216352"/>
        </a:xfrm>
        <a:custGeom>
          <a:avLst/>
          <a:gdLst/>
          <a:ahLst/>
          <a:cxnLst/>
          <a:rect l="0" t="0" r="0" b="0"/>
          <a:pathLst>
            <a:path>
              <a:moveTo>
                <a:pt x="0" y="216352"/>
              </a:moveTo>
              <a:lnTo>
                <a:pt x="185212" y="216352"/>
              </a:lnTo>
              <a:lnTo>
                <a:pt x="185212" y="0"/>
              </a:lnTo>
              <a:lnTo>
                <a:pt x="37042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868694" y="307963"/>
        <a:ext cx="21448" cy="21448"/>
      </dsp:txXfrm>
    </dsp:sp>
    <dsp:sp modelId="{4AA63FEA-C7F6-4901-BD32-6EAEDD7DCAEE}">
      <dsp:nvSpPr>
        <dsp:cNvPr id="0" name=""/>
        <dsp:cNvSpPr/>
      </dsp:nvSpPr>
      <dsp:spPr>
        <a:xfrm>
          <a:off x="0" y="226126"/>
          <a:ext cx="986938" cy="40147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sp:txBody>
      <dsp:txXfrm>
        <a:off x="0" y="226126"/>
        <a:ext cx="986938" cy="401474"/>
      </dsp:txXfrm>
    </dsp:sp>
    <dsp:sp modelId="{3F3C7227-3445-43C2-B1C2-D3E2E366DA15}">
      <dsp:nvSpPr>
        <dsp:cNvPr id="0" name=""/>
        <dsp:cNvSpPr/>
      </dsp:nvSpPr>
      <dsp:spPr>
        <a:xfrm>
          <a:off x="1064631" y="0"/>
          <a:ext cx="1274861" cy="4210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sp:txBody>
      <dsp:txXfrm>
        <a:off x="1064631" y="0"/>
        <a:ext cx="1274861" cy="421023"/>
      </dsp:txXfrm>
    </dsp:sp>
    <dsp:sp modelId="{DF3286A2-C068-4A88-BF9D-4EF77F4FD53F}">
      <dsp:nvSpPr>
        <dsp:cNvPr id="0" name=""/>
        <dsp:cNvSpPr/>
      </dsp:nvSpPr>
      <dsp:spPr>
        <a:xfrm>
          <a:off x="1067611" y="458742"/>
          <a:ext cx="1274861" cy="4210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sp:txBody>
      <dsp:txXfrm>
        <a:off x="1067611" y="458742"/>
        <a:ext cx="1274861" cy="42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6F083-0541-4504-9EE7-A9C0617680AA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C045-AA11-45F8-8D12-AA36CCC7A9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240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2 speakers mais travail de 3 collègues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660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autre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812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48680" y="4355976"/>
            <a:ext cx="5486400" cy="4114800"/>
          </a:xfrm>
        </p:spPr>
        <p:txBody>
          <a:bodyPr/>
          <a:lstStyle/>
          <a:p>
            <a:r>
              <a:rPr lang="fr-FR" dirty="0" smtClean="0"/>
              <a:t>OC textes en rouge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8025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explication sur les feux</a:t>
            </a:r>
          </a:p>
          <a:p>
            <a:r>
              <a:rPr lang="fr-FR" dirty="0" smtClean="0"/>
              <a:t>AW Compétences en physique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359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94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8128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297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7078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240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!!!!!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754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007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sans oublier ressenti des élèves sur connivence de l’équipe pédagogique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6681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544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0264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4070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3440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924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1900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Chimie</a:t>
            </a:r>
          </a:p>
          <a:p>
            <a:r>
              <a:rPr lang="fr-FR" dirty="0" smtClean="0"/>
              <a:t>OC brûleurs</a:t>
            </a:r>
          </a:p>
          <a:p>
            <a:r>
              <a:rPr lang="fr-FR" dirty="0" smtClean="0"/>
              <a:t>AW Diagrammes hors programme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6851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126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0556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111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point sur l’origine des élèves, volonté de les amener au plus haut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4670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913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6575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6575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6575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6575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3894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cœur de l’option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8567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1426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spécificité option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2608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366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on parle comme des inspecteurs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6090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3655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4312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0321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2129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0240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3910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68741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</a:t>
            </a:r>
          </a:p>
          <a:p>
            <a:r>
              <a:rPr lang="fr-FR" dirty="0" smtClean="0"/>
              <a:t>OC CCF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1869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4987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498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choix des exemples par rapport à la commande de l’inspection et option MSSEF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21194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49876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589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rappel cavitation </a:t>
            </a:r>
            <a:r>
              <a:rPr lang="fr-FR" dirty="0" err="1" smtClean="0"/>
              <a:t>quesako</a:t>
            </a:r>
            <a:r>
              <a:rPr lang="fr-FR" dirty="0" smtClean="0"/>
              <a:t> + objectif de cette présentation = besoin de coopération STI physique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167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170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AW croisement des savoirs  = réalité de la complémentarité STI Physique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868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OC jusqu’à adaptation aux besoins</a:t>
            </a:r>
          </a:p>
          <a:p>
            <a:r>
              <a:rPr lang="fr-FR" dirty="0" smtClean="0"/>
              <a:t>AW Mise en activité – Mise en cohérence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C045-AA11-45F8-8D12-AA36CCC7A97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28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32D8-6CE1-49F8-A297-2020061A85C9}" type="datetimeFigureOut">
              <a:rPr lang="fr-FR" smtClean="0"/>
              <a:pPr/>
              <a:t>06/01/2001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13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gi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torage.journaldemontreal.com/v1/blogs-prod-photos/c/3/5/7/9/c3579ca5012d34999a7e5bc032ce1aa6.jpg?stmp=1344773469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gif"/><Relationship Id="rId10" Type="http://schemas.openxmlformats.org/officeDocument/2006/relationships/image" Target="../media/image8.jpeg"/><Relationship Id="rId4" Type="http://schemas.openxmlformats.org/officeDocument/2006/relationships/hyperlink" Target="http://fr.wikipedia.org/wiki/Fichier:Minist%C3%A8re_de_l'%C3%89ducation_nationale_(logo,_ann%C3%A9es_2000).gif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1clic2.com/ressources/images/product/chaudiere-industrielle_01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9" Type="http://schemas.openxmlformats.org/officeDocument/2006/relationships/image" Target="../media/image12.jpeg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34" Type="http://schemas.openxmlformats.org/officeDocument/2006/relationships/diagramLayout" Target="../diagrams/layout15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33" Type="http://schemas.openxmlformats.org/officeDocument/2006/relationships/diagramData" Target="../diagrams/data15.xml"/><Relationship Id="rId38" Type="http://schemas.openxmlformats.org/officeDocument/2006/relationships/hyperlink" Target="http://www.1clic2.com/ressources/images/product/chaudiere-industrielle_01.JPG" TargetMode="Externa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37" Type="http://schemas.microsoft.com/office/2007/relationships/diagramDrawing" Target="../diagrams/drawing15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36" Type="http://schemas.openxmlformats.org/officeDocument/2006/relationships/diagramColors" Target="../diagrams/colors15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Relationship Id="rId35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2.jpeg"/><Relationship Id="rId4" Type="http://schemas.openxmlformats.org/officeDocument/2006/relationships/hyperlink" Target="http://www.1clic2.com/ressources/images/product/chaudiere-industrielle_01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1clic2.com/ressources/images/product/chaudiere-industrielle_01.JPG" TargetMode="External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clic2.com/ressources/images/product/chaudiere-industrielle_01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gif"/><Relationship Id="rId7" Type="http://schemas.openxmlformats.org/officeDocument/2006/relationships/hyperlink" Target="http://fr.wikipedia.org/wiki/Fichier:Minist%C3%A8re_de_l'%C3%89ducation_nationale_(logo,_ann%C3%A9es_2000)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clic2.com/ressources/images/product/chaudiere-industrielle_01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clic2.com/ressources/images/product/chaudiere-industrielle_01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1.gif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diagramData" Target="../diagrams/data19.xml"/><Relationship Id="rId26" Type="http://schemas.openxmlformats.org/officeDocument/2006/relationships/diagramColors" Target="../diagrams/colors20.xml"/><Relationship Id="rId3" Type="http://schemas.openxmlformats.org/officeDocument/2006/relationships/diagramData" Target="../diagrams/data16.xml"/><Relationship Id="rId21" Type="http://schemas.openxmlformats.org/officeDocument/2006/relationships/diagramColors" Target="../diagrams/colors19.xml"/><Relationship Id="rId34" Type="http://schemas.openxmlformats.org/officeDocument/2006/relationships/diagramLayout" Target="../diagrams/layout22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5" Type="http://schemas.openxmlformats.org/officeDocument/2006/relationships/diagramQuickStyle" Target="../diagrams/quickStyle20.xml"/><Relationship Id="rId33" Type="http://schemas.openxmlformats.org/officeDocument/2006/relationships/diagramData" Target="../diagrams/data22.xml"/><Relationship Id="rId38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6" Type="http://schemas.openxmlformats.org/officeDocument/2006/relationships/diagramColors" Target="../diagrams/colors18.xml"/><Relationship Id="rId20" Type="http://schemas.openxmlformats.org/officeDocument/2006/relationships/diagramQuickStyle" Target="../diagrams/quickStyle19.xml"/><Relationship Id="rId29" Type="http://schemas.openxmlformats.org/officeDocument/2006/relationships/diagramLayout" Target="../diagrams/layout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24" Type="http://schemas.openxmlformats.org/officeDocument/2006/relationships/diagramLayout" Target="../diagrams/layout20.xml"/><Relationship Id="rId32" Type="http://schemas.microsoft.com/office/2007/relationships/diagramDrawing" Target="../diagrams/drawing21.xml"/><Relationship Id="rId37" Type="http://schemas.microsoft.com/office/2007/relationships/diagramDrawing" Target="../diagrams/drawing22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23" Type="http://schemas.openxmlformats.org/officeDocument/2006/relationships/diagramData" Target="../diagrams/data20.xml"/><Relationship Id="rId28" Type="http://schemas.openxmlformats.org/officeDocument/2006/relationships/diagramData" Target="../diagrams/data21.xml"/><Relationship Id="rId36" Type="http://schemas.openxmlformats.org/officeDocument/2006/relationships/diagramColors" Target="../diagrams/colors22.xml"/><Relationship Id="rId10" Type="http://schemas.openxmlformats.org/officeDocument/2006/relationships/diagramQuickStyle" Target="../diagrams/quickStyle17.xml"/><Relationship Id="rId19" Type="http://schemas.openxmlformats.org/officeDocument/2006/relationships/diagramLayout" Target="../diagrams/layout19.xml"/><Relationship Id="rId31" Type="http://schemas.openxmlformats.org/officeDocument/2006/relationships/diagramColors" Target="../diagrams/colors21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Relationship Id="rId22" Type="http://schemas.microsoft.com/office/2007/relationships/diagramDrawing" Target="../diagrams/drawing19.xml"/><Relationship Id="rId27" Type="http://schemas.microsoft.com/office/2007/relationships/diagramDrawing" Target="../diagrams/drawing20.xml"/><Relationship Id="rId30" Type="http://schemas.openxmlformats.org/officeDocument/2006/relationships/diagramQuickStyle" Target="../diagrams/quickStyle21.xml"/><Relationship Id="rId35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2.gif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25.xml"/><Relationship Id="rId18" Type="http://schemas.openxmlformats.org/officeDocument/2006/relationships/diagramData" Target="../diagrams/data26.xml"/><Relationship Id="rId26" Type="http://schemas.openxmlformats.org/officeDocument/2006/relationships/diagramColors" Target="../diagrams/colors27.xml"/><Relationship Id="rId39" Type="http://schemas.openxmlformats.org/officeDocument/2006/relationships/diagramLayout" Target="../diagrams/layout30.xml"/><Relationship Id="rId3" Type="http://schemas.openxmlformats.org/officeDocument/2006/relationships/diagramData" Target="../diagrams/data23.xml"/><Relationship Id="rId21" Type="http://schemas.openxmlformats.org/officeDocument/2006/relationships/diagramColors" Target="../diagrams/colors26.xml"/><Relationship Id="rId34" Type="http://schemas.openxmlformats.org/officeDocument/2006/relationships/diagramLayout" Target="../diagrams/layout29.xml"/><Relationship Id="rId42" Type="http://schemas.microsoft.com/office/2007/relationships/diagramDrawing" Target="../diagrams/drawing30.xml"/><Relationship Id="rId47" Type="http://schemas.microsoft.com/office/2007/relationships/diagramDrawing" Target="../diagrams/drawing31.xml"/><Relationship Id="rId50" Type="http://schemas.openxmlformats.org/officeDocument/2006/relationships/diagramQuickStyle" Target="../diagrams/quickStyle32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17" Type="http://schemas.microsoft.com/office/2007/relationships/diagramDrawing" Target="../diagrams/drawing25.xml"/><Relationship Id="rId25" Type="http://schemas.openxmlformats.org/officeDocument/2006/relationships/diagramQuickStyle" Target="../diagrams/quickStyle27.xml"/><Relationship Id="rId33" Type="http://schemas.openxmlformats.org/officeDocument/2006/relationships/diagramData" Target="../diagrams/data29.xml"/><Relationship Id="rId38" Type="http://schemas.openxmlformats.org/officeDocument/2006/relationships/diagramData" Target="../diagrams/data30.xml"/><Relationship Id="rId46" Type="http://schemas.openxmlformats.org/officeDocument/2006/relationships/diagramColors" Target="../diagrams/colors31.xml"/><Relationship Id="rId2" Type="http://schemas.openxmlformats.org/officeDocument/2006/relationships/notesSlide" Target="../notesSlides/notesSlide44.xml"/><Relationship Id="rId16" Type="http://schemas.openxmlformats.org/officeDocument/2006/relationships/diagramColors" Target="../diagrams/colors25.xml"/><Relationship Id="rId20" Type="http://schemas.openxmlformats.org/officeDocument/2006/relationships/diagramQuickStyle" Target="../diagrams/quickStyle26.xml"/><Relationship Id="rId29" Type="http://schemas.openxmlformats.org/officeDocument/2006/relationships/diagramLayout" Target="../diagrams/layout28.xml"/><Relationship Id="rId41" Type="http://schemas.openxmlformats.org/officeDocument/2006/relationships/diagramColors" Target="../diagrams/colors30.xml"/><Relationship Id="rId5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24" Type="http://schemas.openxmlformats.org/officeDocument/2006/relationships/diagramLayout" Target="../diagrams/layout27.xml"/><Relationship Id="rId32" Type="http://schemas.microsoft.com/office/2007/relationships/diagramDrawing" Target="../diagrams/drawing28.xml"/><Relationship Id="rId37" Type="http://schemas.microsoft.com/office/2007/relationships/diagramDrawing" Target="../diagrams/drawing29.xml"/><Relationship Id="rId40" Type="http://schemas.openxmlformats.org/officeDocument/2006/relationships/diagramQuickStyle" Target="../diagrams/quickStyle30.xml"/><Relationship Id="rId45" Type="http://schemas.openxmlformats.org/officeDocument/2006/relationships/diagramQuickStyle" Target="../diagrams/quickStyle31.xml"/><Relationship Id="rId53" Type="http://schemas.openxmlformats.org/officeDocument/2006/relationships/image" Target="../media/image45.jpeg"/><Relationship Id="rId5" Type="http://schemas.openxmlformats.org/officeDocument/2006/relationships/diagramQuickStyle" Target="../diagrams/quickStyle23.xml"/><Relationship Id="rId15" Type="http://schemas.openxmlformats.org/officeDocument/2006/relationships/diagramQuickStyle" Target="../diagrams/quickStyle25.xml"/><Relationship Id="rId23" Type="http://schemas.openxmlformats.org/officeDocument/2006/relationships/diagramData" Target="../diagrams/data27.xml"/><Relationship Id="rId28" Type="http://schemas.openxmlformats.org/officeDocument/2006/relationships/diagramData" Target="../diagrams/data28.xml"/><Relationship Id="rId36" Type="http://schemas.openxmlformats.org/officeDocument/2006/relationships/diagramColors" Target="../diagrams/colors29.xml"/><Relationship Id="rId49" Type="http://schemas.openxmlformats.org/officeDocument/2006/relationships/diagramLayout" Target="../diagrams/layout32.xml"/><Relationship Id="rId10" Type="http://schemas.openxmlformats.org/officeDocument/2006/relationships/diagramQuickStyle" Target="../diagrams/quickStyle24.xml"/><Relationship Id="rId19" Type="http://schemas.openxmlformats.org/officeDocument/2006/relationships/diagramLayout" Target="../diagrams/layout26.xml"/><Relationship Id="rId31" Type="http://schemas.openxmlformats.org/officeDocument/2006/relationships/diagramColors" Target="../diagrams/colors28.xml"/><Relationship Id="rId44" Type="http://schemas.openxmlformats.org/officeDocument/2006/relationships/diagramLayout" Target="../diagrams/layout31.xml"/><Relationship Id="rId52" Type="http://schemas.microsoft.com/office/2007/relationships/diagramDrawing" Target="../diagrams/drawing32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openxmlformats.org/officeDocument/2006/relationships/diagramLayout" Target="../diagrams/layout25.xml"/><Relationship Id="rId22" Type="http://schemas.microsoft.com/office/2007/relationships/diagramDrawing" Target="../diagrams/drawing26.xml"/><Relationship Id="rId27" Type="http://schemas.microsoft.com/office/2007/relationships/diagramDrawing" Target="../diagrams/drawing27.xml"/><Relationship Id="rId30" Type="http://schemas.openxmlformats.org/officeDocument/2006/relationships/diagramQuickStyle" Target="../diagrams/quickStyle28.xml"/><Relationship Id="rId35" Type="http://schemas.openxmlformats.org/officeDocument/2006/relationships/diagramQuickStyle" Target="../diagrams/quickStyle29.xml"/><Relationship Id="rId43" Type="http://schemas.openxmlformats.org/officeDocument/2006/relationships/diagramData" Target="../diagrams/data31.xml"/><Relationship Id="rId48" Type="http://schemas.openxmlformats.org/officeDocument/2006/relationships/diagramData" Target="../diagrams/data32.xml"/><Relationship Id="rId8" Type="http://schemas.openxmlformats.org/officeDocument/2006/relationships/diagramData" Target="../diagrams/data24.xml"/><Relationship Id="rId51" Type="http://schemas.openxmlformats.org/officeDocument/2006/relationships/diagramColors" Target="../diagrams/colors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2.png"/><Relationship Id="rId7" Type="http://schemas.openxmlformats.org/officeDocument/2006/relationships/slide" Target="slide5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11" Type="http://schemas.openxmlformats.org/officeDocument/2006/relationships/image" Target="../media/image46.jpeg"/><Relationship Id="rId5" Type="http://schemas.openxmlformats.org/officeDocument/2006/relationships/image" Target="../media/image23.jpeg"/><Relationship Id="rId10" Type="http://schemas.openxmlformats.org/officeDocument/2006/relationships/slide" Target="slide52.xml"/><Relationship Id="rId4" Type="http://schemas.openxmlformats.org/officeDocument/2006/relationships/image" Target="../media/image21.gif"/><Relationship Id="rId9" Type="http://schemas.openxmlformats.org/officeDocument/2006/relationships/image" Target="../media/image4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lic2.com/ressources/images/product/chaudiere-industrielle_01.JP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jpeg"/><Relationship Id="rId7" Type="http://schemas.openxmlformats.org/officeDocument/2006/relationships/slide" Target="slide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jpeg"/><Relationship Id="rId7" Type="http://schemas.openxmlformats.org/officeDocument/2006/relationships/slide" Target="slide4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diagramQuickStyle" Target="../diagrams/quickStyle33.xml"/><Relationship Id="rId12" Type="http://schemas.openxmlformats.org/officeDocument/2006/relationships/image" Target="../media/image5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3.xml"/><Relationship Id="rId11" Type="http://schemas.openxmlformats.org/officeDocument/2006/relationships/image" Target="../media/image55.jpeg"/><Relationship Id="rId5" Type="http://schemas.openxmlformats.org/officeDocument/2006/relationships/diagramData" Target="../diagrams/data33.xml"/><Relationship Id="rId10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microsoft.com/office/2007/relationships/diagramDrawing" Target="../diagrams/drawin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lettiseurs-automatiques-68238-5801769.jpg"/>
          <p:cNvPicPr>
            <a:picLocks noChangeAspect="1"/>
          </p:cNvPicPr>
          <p:nvPr/>
        </p:nvPicPr>
        <p:blipFill>
          <a:blip r:embed="rId3" cstate="print">
            <a:lum/>
          </a:blip>
          <a:srcRect l="28484" b="25850"/>
          <a:stretch>
            <a:fillRect/>
          </a:stretch>
        </p:blipFill>
        <p:spPr>
          <a:xfrm>
            <a:off x="2267744" y="2210332"/>
            <a:ext cx="6566486" cy="4675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042118"/>
            <a:ext cx="241176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BTS MAINTENANCE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DES SYSTEMES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26 mars 2015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Lycée Kastler à Denain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Olivier COURNILLOUX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Nicolas DUFOUR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Alexandre WOESTELAND</a:t>
            </a:r>
          </a:p>
          <a:p>
            <a:endParaRPr lang="fr-FR" sz="1600" b="1" dirty="0" smtClean="0">
              <a:solidFill>
                <a:schemeClr val="bg1"/>
              </a:solidFill>
            </a:endParaRPr>
          </a:p>
          <a:p>
            <a:r>
              <a:rPr lang="fr-FR" sz="1600" b="1" dirty="0" smtClean="0">
                <a:solidFill>
                  <a:schemeClr val="bg1"/>
                </a:solidFill>
              </a:rPr>
              <a:t>Lycée BAGGIO - Lille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64856" y="332656"/>
            <a:ext cx="667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Articulations entre les enseignements de Sciences Physiques et S2I </a:t>
            </a:r>
          </a:p>
        </p:txBody>
      </p:sp>
      <p:pic>
        <p:nvPicPr>
          <p:cNvPr id="14" name="Picture 4" descr="http://cache.media.education.gouv.fr/image/Logo/83/5/logo_academie_lille_web_337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222" y="1772816"/>
            <a:ext cx="2233392" cy="10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65304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2550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1044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22883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9076" y="2409260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5952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5768"/>
            <a:ext cx="1571702" cy="1277008"/>
          </a:xfrm>
          <a:prstGeom prst="rect">
            <a:avLst/>
          </a:prstGeom>
          <a:noFill/>
        </p:spPr>
      </p:pic>
      <p:pic>
        <p:nvPicPr>
          <p:cNvPr id="4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28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Schématisation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Pression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65304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2550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1044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22883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9076" y="2409260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5952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5768"/>
            <a:ext cx="1571702" cy="1277008"/>
          </a:xfrm>
          <a:prstGeom prst="rect">
            <a:avLst/>
          </a:prstGeom>
          <a:noFill/>
        </p:spPr>
      </p:pic>
      <p:sp>
        <p:nvSpPr>
          <p:cNvPr id="58" name="ZoneTexte 57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Boyle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Mariotte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4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28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b="1" smtClean="0"/>
              <a:t>Analyse du risque de </a:t>
            </a:r>
            <a:br>
              <a:rPr lang="fr-FR" sz="3600" b="1" smtClean="0"/>
            </a:br>
            <a:r>
              <a:rPr lang="fr-FR" sz="3600" b="1" smtClean="0"/>
              <a:t>cavitation d’une pompe</a:t>
            </a:r>
            <a:br>
              <a:rPr lang="fr-FR" sz="3600" b="1" smtClean="0"/>
            </a:br>
            <a:r>
              <a:rPr lang="fr-FR" sz="2000" b="1" smtClean="0"/>
              <a:t>(réalisé en 2014)</a:t>
            </a:r>
            <a:endParaRPr lang="fr-FR" sz="2000" b="1" dirty="0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6" y="1992570"/>
            <a:ext cx="778721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Schématisation</a:t>
            </a:r>
            <a:endParaRPr lang="fr-FR" sz="1400" b="1" dirty="0"/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  <a:endParaRPr lang="fr-FR" sz="1400" b="1" dirty="0"/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>
            <a:hlinkClick r:id="rId5" action="ppaction://hlinksldjump"/>
          </p:cNvPr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65304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2550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2935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8311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35768"/>
            <a:ext cx="1571702" cy="1277008"/>
          </a:xfrm>
          <a:prstGeom prst="rect">
            <a:avLst/>
          </a:prstGeom>
          <a:noFill/>
        </p:spPr>
      </p:pic>
      <p:sp>
        <p:nvSpPr>
          <p:cNvPr id="44" name="ZoneTexte 43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Boyle</a:t>
            </a:r>
          </a:p>
          <a:p>
            <a:pPr algn="ctr"/>
            <a:r>
              <a:rPr lang="fr-FR" sz="1400" b="1" dirty="0" smtClean="0"/>
              <a:t>Mariotte</a:t>
            </a:r>
            <a:endParaRPr lang="fr-FR" sz="1400" b="1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7" y="2713238"/>
            <a:ext cx="201100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6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à coins arrondis 52"/>
          <p:cNvSpPr/>
          <p:nvPr/>
        </p:nvSpPr>
        <p:spPr>
          <a:xfrm>
            <a:off x="1979712" y="4077072"/>
            <a:ext cx="4464497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979712" y="4149080"/>
            <a:ext cx="44803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Compétences du programme de Physique </a:t>
            </a:r>
            <a:r>
              <a:rPr lang="fr-FR" dirty="0" smtClean="0"/>
              <a:t>:</a:t>
            </a:r>
          </a:p>
          <a:p>
            <a:pPr algn="ctr"/>
            <a:r>
              <a:rPr lang="fr-FR" sz="1600" dirty="0" smtClean="0"/>
              <a:t>S’approprier. </a:t>
            </a:r>
          </a:p>
          <a:p>
            <a:pPr algn="ctr"/>
            <a:r>
              <a:rPr lang="fr-FR" sz="1600" dirty="0" smtClean="0"/>
              <a:t>Analyser.</a:t>
            </a:r>
          </a:p>
          <a:p>
            <a:pPr algn="ctr"/>
            <a:r>
              <a:rPr lang="fr-FR" sz="1600" dirty="0" smtClean="0"/>
              <a:t> Réaliser. </a:t>
            </a:r>
          </a:p>
          <a:p>
            <a:pPr algn="ctr"/>
            <a:r>
              <a:rPr lang="fr-FR" sz="1600" dirty="0" smtClean="0"/>
              <a:t>Valider.</a:t>
            </a:r>
          </a:p>
          <a:p>
            <a:pPr algn="ctr"/>
            <a:r>
              <a:rPr lang="fr-FR" sz="1600" dirty="0" smtClean="0"/>
              <a:t> Communiquer. </a:t>
            </a:r>
          </a:p>
          <a:p>
            <a:pPr algn="ctr"/>
            <a:r>
              <a:rPr lang="fr-FR" sz="1600" dirty="0" smtClean="0"/>
              <a:t>Etre autonome.</a:t>
            </a:r>
            <a:endParaRPr lang="fr-FR" sz="1600" dirty="0"/>
          </a:p>
        </p:txBody>
      </p:sp>
      <p:pic>
        <p:nvPicPr>
          <p:cNvPr id="4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3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23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Analyse du risque de </a:t>
            </a:r>
            <a:br>
              <a:rPr lang="fr-FR" sz="3600" b="1" dirty="0" smtClean="0"/>
            </a:br>
            <a:r>
              <a:rPr lang="fr-FR" sz="3600" b="1" dirty="0" smtClean="0"/>
              <a:t>cavitation d’une pompe</a:t>
            </a:r>
            <a:endParaRPr lang="fr-FR" sz="3600" b="1" dirty="0"/>
          </a:p>
        </p:txBody>
      </p:sp>
      <p:pic>
        <p:nvPicPr>
          <p:cNvPr id="6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1571702" cy="1277008"/>
          </a:xfrm>
          <a:prstGeom prst="rect">
            <a:avLst/>
          </a:prstGeom>
          <a:noFill/>
        </p:spPr>
      </p:pic>
      <p:pic>
        <p:nvPicPr>
          <p:cNvPr id="3" name="Picture 2" descr="http://orobianco.free.fr/Cours/Seconde/Physique/Partie_3/P-TP-n12_fichiers/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28" y="1687810"/>
            <a:ext cx="30956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data.over-blog.com/2/73/93/33/GazParfai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28" y="3632026"/>
            <a:ext cx="3886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767" y="1268760"/>
            <a:ext cx="4660721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11560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Activité expérimentale</a:t>
            </a:r>
            <a:br>
              <a:rPr lang="fr-FR" sz="3600" b="1" dirty="0" smtClean="0"/>
            </a:br>
            <a:r>
              <a:rPr lang="fr-FR" sz="3600" b="1" dirty="0" smtClean="0"/>
              <a:t>Loi de Boyle Mariotte</a:t>
            </a:r>
            <a:endParaRPr lang="fr-FR" sz="3600" b="1" dirty="0"/>
          </a:p>
        </p:txBody>
      </p:sp>
      <p:pic>
        <p:nvPicPr>
          <p:cNvPr id="8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4211960" y="2852936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11960" y="3356992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211960" y="4077072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211960" y="4869160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211960" y="5517232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4211960" y="5949280"/>
            <a:ext cx="1800200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724128" y="2564904"/>
            <a:ext cx="172819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0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Schématisation</a:t>
            </a:r>
            <a:endParaRPr lang="fr-FR" sz="1400" b="1" dirty="0"/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  <a:endParaRPr lang="fr-FR" sz="1400" b="1" dirty="0"/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65304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2550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2935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8311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sp>
        <p:nvSpPr>
          <p:cNvPr id="44" name="ZoneTexte 43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Boyle</a:t>
            </a:r>
          </a:p>
          <a:p>
            <a:pPr algn="ctr"/>
            <a:r>
              <a:rPr lang="fr-FR" sz="1400" b="1" dirty="0" smtClean="0"/>
              <a:t>Mariotte</a:t>
            </a:r>
            <a:endParaRPr lang="fr-FR" sz="1400" b="1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7" y="2713238"/>
            <a:ext cx="201100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6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86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Schématisation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754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Bouteille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c</a:t>
            </a:r>
            <a:r>
              <a:rPr lang="fr-FR" sz="1400" b="1" dirty="0" smtClean="0">
                <a:solidFill>
                  <a:srgbClr val="FF0000"/>
                </a:solidFill>
              </a:rPr>
              <a:t>apacité gaz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46868" y="4099939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Dilatation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Boyle</a:t>
            </a:r>
          </a:p>
          <a:p>
            <a:pPr algn="ctr"/>
            <a:r>
              <a:rPr lang="fr-FR" sz="1400" b="1" dirty="0" smtClean="0"/>
              <a:t>Mariotte</a:t>
            </a:r>
            <a:endParaRPr lang="fr-FR" sz="1400" b="1" dirty="0"/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907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7" y="2785246"/>
            <a:ext cx="201100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78321" y="278524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6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1587" y="336131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3659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7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43" name="ZoneTexte 42"/>
          <p:cNvSpPr txBox="1"/>
          <p:nvPr/>
        </p:nvSpPr>
        <p:spPr>
          <a:xfrm>
            <a:off x="5030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Vases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d’expansion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278092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386104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3995936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(O.C)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5220072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(N.D)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870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43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0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Vases</a:t>
            </a:r>
          </a:p>
          <a:p>
            <a:pPr algn="ctr"/>
            <a:r>
              <a:rPr lang="fr-FR" sz="1400" b="1" dirty="0" smtClean="0"/>
              <a:t>d’expansion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Schématisation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754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Bouteille</a:t>
            </a:r>
          </a:p>
          <a:p>
            <a:pPr algn="ctr"/>
            <a:r>
              <a:rPr lang="fr-FR" sz="1400" b="1" dirty="0"/>
              <a:t>c</a:t>
            </a:r>
            <a:r>
              <a:rPr lang="fr-FR" sz="1400" b="1" dirty="0" smtClean="0"/>
              <a:t>apacité gaz</a:t>
            </a:r>
            <a:endParaRPr lang="fr-FR" sz="1400" b="1" dirty="0"/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46868" y="4099939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Dilatation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Boyle</a:t>
            </a:r>
          </a:p>
          <a:p>
            <a:pPr algn="ctr"/>
            <a:r>
              <a:rPr lang="fr-FR" sz="1400" b="1" dirty="0" smtClean="0"/>
              <a:t>Mariotte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46868" y="4547873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Eq</a:t>
            </a:r>
            <a:endParaRPr lang="fr-FR" sz="1400" b="1" dirty="0">
              <a:solidFill>
                <a:srgbClr val="FF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continuité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46868" y="5238996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Bernoulli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2550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2935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8311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08241" y="278524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78321" y="278524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6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1587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3659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07795" y="386104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57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07795" y="278092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443711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01317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6247561" y="1988738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Pompes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95936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(O.C)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5220072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(N.D)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436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0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Vases </a:t>
            </a:r>
          </a:p>
          <a:p>
            <a:pPr algn="ctr"/>
            <a:r>
              <a:rPr lang="fr-FR" sz="1400" b="1" dirty="0" smtClean="0"/>
              <a:t>d’expansion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Schématisation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754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Bouteille</a:t>
            </a:r>
          </a:p>
          <a:p>
            <a:pPr algn="ctr"/>
            <a:r>
              <a:rPr lang="fr-FR" sz="1400" b="1" dirty="0"/>
              <a:t>c</a:t>
            </a:r>
            <a:r>
              <a:rPr lang="fr-FR" sz="1400" b="1" dirty="0" smtClean="0"/>
              <a:t>apacité gaz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247561" y="1988738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Pompes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529686" y="1999371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Cavitation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46868" y="4099939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Dilatation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Boyle</a:t>
            </a:r>
          </a:p>
          <a:p>
            <a:pPr algn="ctr"/>
            <a:r>
              <a:rPr lang="fr-FR" sz="1400" b="1" dirty="0" smtClean="0"/>
              <a:t>Mariotte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46868" y="4547873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Eq</a:t>
            </a:r>
            <a:endParaRPr lang="fr-FR" sz="1400" b="1" dirty="0"/>
          </a:p>
          <a:p>
            <a:pPr algn="ctr"/>
            <a:r>
              <a:rPr lang="fr-FR" sz="1400" b="1" dirty="0" smtClean="0"/>
              <a:t>continuité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6868" y="5238996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Bernoulli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6868" y="5762813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Pression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vapeur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saturante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89586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907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08241" y="271323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2128" y="270892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6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5394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7466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796136" y="278092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796136" y="386104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388424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58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01317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443711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220072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(N.D)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3995936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(O.C)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436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ZoneTexte 78"/>
          <p:cNvSpPr txBox="1"/>
          <p:nvPr/>
        </p:nvSpPr>
        <p:spPr>
          <a:xfrm>
            <a:off x="3995936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(O.C)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5220072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(N.D)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11650" y="484577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01317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388424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443711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0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Vases </a:t>
            </a:r>
          </a:p>
          <a:p>
            <a:pPr algn="ctr"/>
            <a:r>
              <a:rPr lang="fr-FR" sz="1400" b="1" dirty="0" smtClean="0"/>
              <a:t>d’expansion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7926" y="196026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Schématisation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754547" y="1870382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Bouteille</a:t>
            </a:r>
          </a:p>
          <a:p>
            <a:pPr algn="ctr"/>
            <a:r>
              <a:rPr lang="fr-FR" sz="1400" b="1" dirty="0"/>
              <a:t>c</a:t>
            </a:r>
            <a:r>
              <a:rPr lang="fr-FR" sz="1400" b="1" dirty="0" smtClean="0"/>
              <a:t>apacité gaz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247561" y="1988738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Pompes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529686" y="1999371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Cavitation</a:t>
            </a:r>
            <a:endParaRPr lang="fr-FR" sz="1400" b="1" dirty="0"/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46868" y="3019814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46868" y="4099939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Dilatation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846868" y="3419444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Boyle</a:t>
            </a:r>
          </a:p>
          <a:p>
            <a:pPr algn="ctr"/>
            <a:r>
              <a:rPr lang="fr-FR" sz="1400" b="1" dirty="0" smtClean="0"/>
              <a:t>Mariotte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46868" y="4547873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Eq</a:t>
            </a:r>
            <a:endParaRPr lang="fr-FR" sz="1400" b="1" dirty="0"/>
          </a:p>
          <a:p>
            <a:pPr algn="ctr"/>
            <a:r>
              <a:rPr lang="fr-FR" sz="1400" b="1" dirty="0" smtClean="0"/>
              <a:t>continuité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6868" y="5238996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Bernoulli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6868" y="5762813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Pression</a:t>
            </a:r>
          </a:p>
          <a:p>
            <a:pPr algn="ctr"/>
            <a:r>
              <a:rPr lang="fr-FR" sz="1400" b="1" dirty="0" smtClean="0"/>
              <a:t>vapeur</a:t>
            </a:r>
          </a:p>
          <a:p>
            <a:pPr algn="ctr"/>
            <a:r>
              <a:rPr lang="fr-FR" sz="1400" b="1" dirty="0" smtClean="0"/>
              <a:t>saturante</a:t>
            </a:r>
            <a:endParaRPr lang="fr-FR" sz="1400" b="1" dirty="0"/>
          </a:p>
        </p:txBody>
      </p:sp>
      <p:sp>
        <p:nvSpPr>
          <p:cNvPr id="32" name="Flèche vers le bas 31"/>
          <p:cNvSpPr/>
          <p:nvPr/>
        </p:nvSpPr>
        <p:spPr>
          <a:xfrm>
            <a:off x="753718" y="5164564"/>
            <a:ext cx="1607284" cy="5543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753718" y="4593267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753718" y="4020508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757901" y="3442111"/>
            <a:ext cx="1607284" cy="5514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757901" y="2966482"/>
            <a:ext cx="1607284" cy="4607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17370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311650" y="3705247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73011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40786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895860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409076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08241" y="271323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2128" y="270892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3311506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5394" y="328930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87466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796136" y="278092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796136" y="386104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58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grpSp>
        <p:nvGrpSpPr>
          <p:cNvPr id="3" name="Groupe 69"/>
          <p:cNvGrpSpPr/>
          <p:nvPr/>
        </p:nvGrpSpPr>
        <p:grpSpPr>
          <a:xfrm>
            <a:off x="-72008" y="1628800"/>
            <a:ext cx="3995936" cy="2369880"/>
            <a:chOff x="6081140" y="3141126"/>
            <a:chExt cx="3826329" cy="2369880"/>
          </a:xfrm>
        </p:grpSpPr>
        <p:sp>
          <p:nvSpPr>
            <p:cNvPr id="71" name="ZoneTexte 70"/>
            <p:cNvSpPr txBox="1"/>
            <p:nvPr/>
          </p:nvSpPr>
          <p:spPr>
            <a:xfrm>
              <a:off x="6081140" y="3141126"/>
              <a:ext cx="3826329" cy="2369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	: Expert</a:t>
              </a:r>
            </a:p>
            <a:p>
              <a:endParaRPr lang="fr-FR" sz="800" dirty="0" smtClean="0"/>
            </a:p>
            <a:p>
              <a:r>
                <a:rPr lang="fr-FR" dirty="0" smtClean="0"/>
                <a:t>	: Acquis</a:t>
              </a:r>
            </a:p>
            <a:p>
              <a:endParaRPr lang="fr-FR" sz="800" dirty="0" smtClean="0"/>
            </a:p>
            <a:p>
              <a:r>
                <a:rPr lang="fr-FR" dirty="0" smtClean="0"/>
                <a:t>	: Presque Acquis</a:t>
              </a:r>
            </a:p>
            <a:p>
              <a:endParaRPr lang="fr-FR" sz="800" dirty="0" smtClean="0"/>
            </a:p>
            <a:p>
              <a:r>
                <a:rPr lang="fr-FR" dirty="0" smtClean="0"/>
                <a:t>	: En cours d’acquisition</a:t>
              </a:r>
            </a:p>
            <a:p>
              <a:endParaRPr lang="fr-FR" sz="800" dirty="0" smtClean="0"/>
            </a:p>
            <a:p>
              <a:r>
                <a:rPr lang="fr-FR" dirty="0" smtClean="0"/>
                <a:t>	: Début d’acquisition</a:t>
              </a:r>
            </a:p>
            <a:p>
              <a:endParaRPr lang="fr-FR" sz="800" dirty="0" smtClean="0"/>
            </a:p>
            <a:p>
              <a:r>
                <a:rPr lang="fr-FR" dirty="0" smtClean="0"/>
                <a:t>	: Non acquis</a:t>
              </a:r>
              <a:endParaRPr lang="fr-FR" dirty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701705" y="3241962"/>
              <a:ext cx="213756" cy="201881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710624" y="3636570"/>
              <a:ext cx="213756" cy="201881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6712521" y="4017075"/>
              <a:ext cx="213756" cy="201881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6722418" y="4418856"/>
              <a:ext cx="213756" cy="2018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6725964" y="4807938"/>
              <a:ext cx="213756" cy="201881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6730334" y="5196195"/>
              <a:ext cx="213756" cy="20188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6661150" y="3206750"/>
              <a:ext cx="260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2411760" y="4976584"/>
            <a:ext cx="6732240" cy="1620768"/>
            <a:chOff x="2604674" y="4572001"/>
            <a:chExt cx="6732240" cy="1620768"/>
          </a:xfrm>
        </p:grpSpPr>
        <p:sp>
          <p:nvSpPr>
            <p:cNvPr id="83" name="Rectangle 82"/>
            <p:cNvSpPr/>
            <p:nvPr/>
          </p:nvSpPr>
          <p:spPr>
            <a:xfrm>
              <a:off x="2604674" y="4572001"/>
              <a:ext cx="6366887" cy="1620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4" name="Groupe 11"/>
            <p:cNvGrpSpPr/>
            <p:nvPr/>
          </p:nvGrpSpPr>
          <p:grpSpPr>
            <a:xfrm>
              <a:off x="2604675" y="4586356"/>
              <a:ext cx="6732239" cy="1516336"/>
              <a:chOff x="2604675" y="4586356"/>
              <a:chExt cx="6732239" cy="1516336"/>
            </a:xfrm>
          </p:grpSpPr>
          <p:sp>
            <p:nvSpPr>
              <p:cNvPr id="85" name="ZoneTexte 84"/>
              <p:cNvSpPr txBox="1"/>
              <p:nvPr/>
            </p:nvSpPr>
            <p:spPr>
              <a:xfrm>
                <a:off x="2604675" y="4586356"/>
                <a:ext cx="25352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Echelle de compétences</a:t>
                </a:r>
                <a:endParaRPr lang="fr-FR" b="1" dirty="0"/>
              </a:p>
            </p:txBody>
          </p:sp>
          <p:cxnSp>
            <p:nvCxnSpPr>
              <p:cNvPr id="88" name="Connecteur droit avec flèche 87"/>
              <p:cNvCxnSpPr/>
              <p:nvPr/>
            </p:nvCxnSpPr>
            <p:spPr>
              <a:xfrm flipV="1">
                <a:off x="2896060" y="6084169"/>
                <a:ext cx="6440854" cy="185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V="1">
                <a:off x="2886383" y="4644009"/>
                <a:ext cx="6054995" cy="14545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avec flèche 89"/>
              <p:cNvCxnSpPr/>
              <p:nvPr/>
            </p:nvCxnSpPr>
            <p:spPr>
              <a:xfrm flipH="1" flipV="1">
                <a:off x="2886383" y="4954376"/>
                <a:ext cx="3120" cy="11483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Ellipse 90"/>
              <p:cNvSpPr/>
              <p:nvPr/>
            </p:nvSpPr>
            <p:spPr>
              <a:xfrm>
                <a:off x="4764914" y="5508105"/>
                <a:ext cx="197313" cy="201881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5989050" y="5220073"/>
                <a:ext cx="197313" cy="2018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7357202" y="4932041"/>
                <a:ext cx="197313" cy="201881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5917042" y="5441741"/>
                <a:ext cx="341987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 </a:t>
                </a:r>
                <a:r>
                  <a:rPr lang="fr-FR" sz="1600" b="1" dirty="0" smtClean="0"/>
                  <a:t>C 3.2 : Préparer </a:t>
                </a:r>
                <a:r>
                  <a:rPr lang="fr-FR" sz="1600" dirty="0" smtClean="0"/>
                  <a:t>les interventions de </a:t>
                </a:r>
              </a:p>
              <a:p>
                <a:r>
                  <a:rPr lang="fr-FR" sz="1600" dirty="0" smtClean="0"/>
                  <a:t>maintenance corrective et préventive </a:t>
                </a:r>
                <a:endParaRPr lang="fr-FR" sz="1600" dirty="0"/>
              </a:p>
            </p:txBody>
          </p:sp>
        </p:grpSp>
      </p:grpSp>
      <p:sp>
        <p:nvSpPr>
          <p:cNvPr id="96" name="Ellipse 95"/>
          <p:cNvSpPr/>
          <p:nvPr/>
        </p:nvSpPr>
        <p:spPr>
          <a:xfrm>
            <a:off x="8388424" y="5013176"/>
            <a:ext cx="223231" cy="201881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3347864" y="6251455"/>
            <a:ext cx="223231" cy="2018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orme libre 102"/>
          <p:cNvSpPr/>
          <p:nvPr/>
        </p:nvSpPr>
        <p:spPr>
          <a:xfrm>
            <a:off x="3423424" y="4070195"/>
            <a:ext cx="5631366" cy="2334322"/>
          </a:xfrm>
          <a:custGeom>
            <a:avLst/>
            <a:gdLst>
              <a:gd name="connsiteX0" fmla="*/ 0 w 5631366"/>
              <a:gd name="connsiteY0" fmla="*/ 2230244 h 2334322"/>
              <a:gd name="connsiteX1" fmla="*/ 323386 w 5631366"/>
              <a:gd name="connsiteY1" fmla="*/ 1862254 h 2334322"/>
              <a:gd name="connsiteX2" fmla="*/ 925552 w 5631366"/>
              <a:gd name="connsiteY2" fmla="*/ 1605776 h 2334322"/>
              <a:gd name="connsiteX3" fmla="*/ 1416205 w 5631366"/>
              <a:gd name="connsiteY3" fmla="*/ 1628078 h 2334322"/>
              <a:gd name="connsiteX4" fmla="*/ 1248937 w 5631366"/>
              <a:gd name="connsiteY4" fmla="*/ 2018371 h 2334322"/>
              <a:gd name="connsiteX5" fmla="*/ 724830 w 5631366"/>
              <a:gd name="connsiteY5" fmla="*/ 2330605 h 2334322"/>
              <a:gd name="connsiteX6" fmla="*/ 512956 w 5631366"/>
              <a:gd name="connsiteY6" fmla="*/ 1996068 h 2334322"/>
              <a:gd name="connsiteX7" fmla="*/ 936703 w 5631366"/>
              <a:gd name="connsiteY7" fmla="*/ 1583473 h 2334322"/>
              <a:gd name="connsiteX8" fmla="*/ 1773044 w 5631366"/>
              <a:gd name="connsiteY8" fmla="*/ 1215483 h 2334322"/>
              <a:gd name="connsiteX9" fmla="*/ 2497874 w 5631366"/>
              <a:gd name="connsiteY9" fmla="*/ 1170878 h 2334322"/>
              <a:gd name="connsiteX10" fmla="*/ 2486722 w 5631366"/>
              <a:gd name="connsiteY10" fmla="*/ 1706137 h 2334322"/>
              <a:gd name="connsiteX11" fmla="*/ 1996069 w 5631366"/>
              <a:gd name="connsiteY11" fmla="*/ 2185639 h 2334322"/>
              <a:gd name="connsiteX12" fmla="*/ 1583474 w 5631366"/>
              <a:gd name="connsiteY12" fmla="*/ 2051825 h 2334322"/>
              <a:gd name="connsiteX13" fmla="*/ 1784196 w 5631366"/>
              <a:gd name="connsiteY13" fmla="*/ 1561171 h 2334322"/>
              <a:gd name="connsiteX14" fmla="*/ 2286000 w 5631366"/>
              <a:gd name="connsiteY14" fmla="*/ 1126273 h 2334322"/>
              <a:gd name="connsiteX15" fmla="*/ 3200400 w 5631366"/>
              <a:gd name="connsiteY15" fmla="*/ 780585 h 2334322"/>
              <a:gd name="connsiteX16" fmla="*/ 3902927 w 5631366"/>
              <a:gd name="connsiteY16" fmla="*/ 802888 h 2334322"/>
              <a:gd name="connsiteX17" fmla="*/ 3880625 w 5631366"/>
              <a:gd name="connsiteY17" fmla="*/ 1360449 h 2334322"/>
              <a:gd name="connsiteX18" fmla="*/ 3568391 w 5631366"/>
              <a:gd name="connsiteY18" fmla="*/ 1918010 h 2334322"/>
              <a:gd name="connsiteX19" fmla="*/ 2988527 w 5631366"/>
              <a:gd name="connsiteY19" fmla="*/ 1940312 h 2334322"/>
              <a:gd name="connsiteX20" fmla="*/ 2955074 w 5631366"/>
              <a:gd name="connsiteY20" fmla="*/ 1360449 h 2334322"/>
              <a:gd name="connsiteX21" fmla="*/ 3468030 w 5631366"/>
              <a:gd name="connsiteY21" fmla="*/ 825190 h 2334322"/>
              <a:gd name="connsiteX22" fmla="*/ 4638908 w 5631366"/>
              <a:gd name="connsiteY22" fmla="*/ 234176 h 2334322"/>
              <a:gd name="connsiteX23" fmla="*/ 5397191 w 5631366"/>
              <a:gd name="connsiteY23" fmla="*/ 345688 h 2334322"/>
              <a:gd name="connsiteX24" fmla="*/ 5107259 w 5631366"/>
              <a:gd name="connsiteY24" fmla="*/ 1070517 h 2334322"/>
              <a:gd name="connsiteX25" fmla="*/ 4728117 w 5631366"/>
              <a:gd name="connsiteY25" fmla="*/ 1739590 h 2334322"/>
              <a:gd name="connsiteX26" fmla="*/ 4315522 w 5631366"/>
              <a:gd name="connsiteY26" fmla="*/ 1984917 h 2334322"/>
              <a:gd name="connsiteX27" fmla="*/ 4059044 w 5631366"/>
              <a:gd name="connsiteY27" fmla="*/ 1260088 h 2334322"/>
              <a:gd name="connsiteX28" fmla="*/ 4650059 w 5631366"/>
              <a:gd name="connsiteY28" fmla="*/ 468351 h 2334322"/>
              <a:gd name="connsiteX29" fmla="*/ 5631366 w 5631366"/>
              <a:gd name="connsiteY29" fmla="*/ 0 h 233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31366" h="2334322">
                <a:moveTo>
                  <a:pt x="0" y="2230244"/>
                </a:moveTo>
                <a:cubicBezTo>
                  <a:pt x="84563" y="2098288"/>
                  <a:pt x="169127" y="1966332"/>
                  <a:pt x="323386" y="1862254"/>
                </a:cubicBezTo>
                <a:cubicBezTo>
                  <a:pt x="477645" y="1758176"/>
                  <a:pt x="743416" y="1644805"/>
                  <a:pt x="925552" y="1605776"/>
                </a:cubicBezTo>
                <a:cubicBezTo>
                  <a:pt x="1107688" y="1566747"/>
                  <a:pt x="1362308" y="1559312"/>
                  <a:pt x="1416205" y="1628078"/>
                </a:cubicBezTo>
                <a:cubicBezTo>
                  <a:pt x="1470102" y="1696844"/>
                  <a:pt x="1364166" y="1901283"/>
                  <a:pt x="1248937" y="2018371"/>
                </a:cubicBezTo>
                <a:cubicBezTo>
                  <a:pt x="1133708" y="2135459"/>
                  <a:pt x="847493" y="2334322"/>
                  <a:pt x="724830" y="2330605"/>
                </a:cubicBezTo>
                <a:cubicBezTo>
                  <a:pt x="602167" y="2326888"/>
                  <a:pt x="477644" y="2120590"/>
                  <a:pt x="512956" y="1996068"/>
                </a:cubicBezTo>
                <a:cubicBezTo>
                  <a:pt x="548268" y="1871546"/>
                  <a:pt x="726688" y="1713570"/>
                  <a:pt x="936703" y="1583473"/>
                </a:cubicBezTo>
                <a:cubicBezTo>
                  <a:pt x="1146718" y="1453376"/>
                  <a:pt x="1512849" y="1284249"/>
                  <a:pt x="1773044" y="1215483"/>
                </a:cubicBezTo>
                <a:cubicBezTo>
                  <a:pt x="2033239" y="1146717"/>
                  <a:pt x="2378928" y="1089102"/>
                  <a:pt x="2497874" y="1170878"/>
                </a:cubicBezTo>
                <a:cubicBezTo>
                  <a:pt x="2616820" y="1252654"/>
                  <a:pt x="2570356" y="1537010"/>
                  <a:pt x="2486722" y="1706137"/>
                </a:cubicBezTo>
                <a:cubicBezTo>
                  <a:pt x="2403088" y="1875264"/>
                  <a:pt x="2146610" y="2128024"/>
                  <a:pt x="1996069" y="2185639"/>
                </a:cubicBezTo>
                <a:cubicBezTo>
                  <a:pt x="1845528" y="2243254"/>
                  <a:pt x="1618786" y="2155903"/>
                  <a:pt x="1583474" y="2051825"/>
                </a:cubicBezTo>
                <a:cubicBezTo>
                  <a:pt x="1548162" y="1947747"/>
                  <a:pt x="1667108" y="1715430"/>
                  <a:pt x="1784196" y="1561171"/>
                </a:cubicBezTo>
                <a:cubicBezTo>
                  <a:pt x="1901284" y="1406912"/>
                  <a:pt x="2049966" y="1256371"/>
                  <a:pt x="2286000" y="1126273"/>
                </a:cubicBezTo>
                <a:cubicBezTo>
                  <a:pt x="2522034" y="996175"/>
                  <a:pt x="2930912" y="834483"/>
                  <a:pt x="3200400" y="780585"/>
                </a:cubicBezTo>
                <a:cubicBezTo>
                  <a:pt x="3469888" y="726687"/>
                  <a:pt x="3789556" y="706244"/>
                  <a:pt x="3902927" y="802888"/>
                </a:cubicBezTo>
                <a:cubicBezTo>
                  <a:pt x="4016298" y="899532"/>
                  <a:pt x="3936381" y="1174595"/>
                  <a:pt x="3880625" y="1360449"/>
                </a:cubicBezTo>
                <a:cubicBezTo>
                  <a:pt x="3824869" y="1546303"/>
                  <a:pt x="3717074" y="1821366"/>
                  <a:pt x="3568391" y="1918010"/>
                </a:cubicBezTo>
                <a:cubicBezTo>
                  <a:pt x="3419708" y="2014654"/>
                  <a:pt x="3090746" y="2033239"/>
                  <a:pt x="2988527" y="1940312"/>
                </a:cubicBezTo>
                <a:cubicBezTo>
                  <a:pt x="2886308" y="1847385"/>
                  <a:pt x="2875157" y="1546303"/>
                  <a:pt x="2955074" y="1360449"/>
                </a:cubicBezTo>
                <a:cubicBezTo>
                  <a:pt x="3034991" y="1174595"/>
                  <a:pt x="3187391" y="1012902"/>
                  <a:pt x="3468030" y="825190"/>
                </a:cubicBezTo>
                <a:cubicBezTo>
                  <a:pt x="3748669" y="637478"/>
                  <a:pt x="4317381" y="314093"/>
                  <a:pt x="4638908" y="234176"/>
                </a:cubicBezTo>
                <a:cubicBezTo>
                  <a:pt x="4960435" y="154259"/>
                  <a:pt x="5319133" y="206298"/>
                  <a:pt x="5397191" y="345688"/>
                </a:cubicBezTo>
                <a:cubicBezTo>
                  <a:pt x="5475249" y="485078"/>
                  <a:pt x="5218771" y="838200"/>
                  <a:pt x="5107259" y="1070517"/>
                </a:cubicBezTo>
                <a:cubicBezTo>
                  <a:pt x="4995747" y="1302834"/>
                  <a:pt x="4860073" y="1587190"/>
                  <a:pt x="4728117" y="1739590"/>
                </a:cubicBezTo>
                <a:cubicBezTo>
                  <a:pt x="4596161" y="1891990"/>
                  <a:pt x="4427034" y="2064834"/>
                  <a:pt x="4315522" y="1984917"/>
                </a:cubicBezTo>
                <a:cubicBezTo>
                  <a:pt x="4204010" y="1905000"/>
                  <a:pt x="4003288" y="1512849"/>
                  <a:pt x="4059044" y="1260088"/>
                </a:cubicBezTo>
                <a:cubicBezTo>
                  <a:pt x="4114800" y="1007327"/>
                  <a:pt x="4388005" y="678366"/>
                  <a:pt x="4650059" y="468351"/>
                </a:cubicBezTo>
                <a:cubicBezTo>
                  <a:pt x="4912113" y="258336"/>
                  <a:pt x="5271739" y="129168"/>
                  <a:pt x="5631366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à coins arrondis 80"/>
          <p:cNvSpPr/>
          <p:nvPr/>
        </p:nvSpPr>
        <p:spPr>
          <a:xfrm>
            <a:off x="3563888" y="2708920"/>
            <a:ext cx="5328591" cy="136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63888" y="2780928"/>
            <a:ext cx="5328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Compétences STI :</a:t>
            </a:r>
          </a:p>
          <a:p>
            <a:pPr algn="ctr"/>
            <a:endParaRPr lang="fr-FR" sz="800" b="1" dirty="0" smtClean="0"/>
          </a:p>
        </p:txBody>
      </p:sp>
      <p:sp>
        <p:nvSpPr>
          <p:cNvPr id="87" name="ZoneTexte 86"/>
          <p:cNvSpPr txBox="1"/>
          <p:nvPr/>
        </p:nvSpPr>
        <p:spPr>
          <a:xfrm>
            <a:off x="3635896" y="314096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C22</a:t>
            </a:r>
            <a:r>
              <a:rPr lang="fr-FR" sz="1400" dirty="0" smtClean="0"/>
              <a:t> : </a:t>
            </a:r>
            <a:r>
              <a:rPr lang="fr-FR" sz="1400" b="1" dirty="0" smtClean="0"/>
              <a:t>Analyser</a:t>
            </a:r>
            <a:r>
              <a:rPr lang="fr-FR" sz="1400" dirty="0" smtClean="0"/>
              <a:t> l’organisation fonctionnelle, structurelle et temporelle.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635896" y="342900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C23 : Identifier et caractériser </a:t>
            </a:r>
            <a:r>
              <a:rPr lang="fr-FR" sz="1400" dirty="0" smtClean="0"/>
              <a:t>la chaîne d’énergie.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3635896" y="3717032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C24 : Identifier et structurer </a:t>
            </a:r>
            <a:r>
              <a:rPr lang="fr-FR" sz="1400" dirty="0" smtClean="0"/>
              <a:t>la chaîne d’information.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23436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103" grpId="0" animBg="1"/>
      <p:bldP spid="81" grpId="0" animBg="1"/>
      <p:bldP spid="86" grpId="0"/>
      <p:bldP spid="87" grpId="0"/>
      <p:bldP spid="95" grpId="0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-27384"/>
            <a:ext cx="5112568" cy="686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2267744" y="188640"/>
            <a:ext cx="460851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123728" y="620688"/>
            <a:ext cx="2376264" cy="360040"/>
          </a:xfrm>
          <a:prstGeom prst="roundRect">
            <a:avLst>
              <a:gd name="adj" fmla="val 82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4725144"/>
            <a:ext cx="1944216" cy="288032"/>
          </a:xfrm>
          <a:prstGeom prst="roundRect">
            <a:avLst>
              <a:gd name="adj" fmla="val 82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5445224"/>
            <a:ext cx="3744416" cy="1224136"/>
          </a:xfrm>
          <a:prstGeom prst="roundRect">
            <a:avLst>
              <a:gd name="adj" fmla="val 82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123728" y="2636912"/>
            <a:ext cx="2376264" cy="288032"/>
          </a:xfrm>
          <a:prstGeom prst="roundRect">
            <a:avLst>
              <a:gd name="adj" fmla="val 82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823520" y="764704"/>
            <a:ext cx="468560" cy="4680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857" y="0"/>
            <a:ext cx="8229600" cy="1143000"/>
          </a:xfrm>
        </p:spPr>
        <p:txBody>
          <a:bodyPr/>
          <a:lstStyle/>
          <a:p>
            <a:r>
              <a:rPr lang="fr-FR" dirty="0" smtClean="0"/>
              <a:t>Objectifs visés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869160"/>
            <a:ext cx="8507288" cy="122758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fr-FR" sz="2600" dirty="0" smtClean="0"/>
              <a:t>Maintenir une exigence de niveau scientifique : techniciens supérieurs.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14338" name="Picture 2" descr="Ministère de l'Éducation nationale #France#">
            <a:hlinkClick r:id="rId4" tooltip="Ministère de l'Éducation nationale #France#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685" y="0"/>
            <a:ext cx="1490811" cy="1319722"/>
          </a:xfrm>
          <a:prstGeom prst="rect">
            <a:avLst/>
          </a:prstGeom>
          <a:noFill/>
        </p:spPr>
      </p:pic>
      <p:pic>
        <p:nvPicPr>
          <p:cNvPr id="14340" name="Picture 4" descr="animations et logiciels de simulation en sciences physiques et chimiques au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364975"/>
            <a:ext cx="1226394" cy="992017"/>
          </a:xfrm>
          <a:prstGeom prst="rect">
            <a:avLst/>
          </a:prstGeom>
          <a:noFill/>
        </p:spPr>
      </p:pic>
      <p:pic>
        <p:nvPicPr>
          <p:cNvPr id="14342" name="Picture 6" descr="http://ofaenergy.com/wp-content/uploads/2014/02/compte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348880"/>
            <a:ext cx="1468886" cy="1008112"/>
          </a:xfrm>
          <a:prstGeom prst="rect">
            <a:avLst/>
          </a:prstGeom>
          <a:noFill/>
        </p:spPr>
      </p:pic>
      <p:pic>
        <p:nvPicPr>
          <p:cNvPr id="14344" name="Picture 8" descr="echangevote2">
            <a:hlinkClick r:id="rId8" tooltip="echangevote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717032"/>
            <a:ext cx="1440160" cy="121247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211960" y="2248996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≠</a:t>
            </a:r>
            <a:endParaRPr lang="fr-FR" sz="6600" dirty="0"/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856" y="5404606"/>
            <a:ext cx="965208" cy="12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Une prime au mérite pour attirer les enseignants dans les zones difficil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"/>
            <a:ext cx="2110154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9552" y="1484784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600" dirty="0" smtClean="0"/>
              <a:t>  Améliorer la coordination entre les enseignements de </a:t>
            </a:r>
          </a:p>
          <a:p>
            <a:r>
              <a:rPr lang="fr-FR" sz="2600" dirty="0" smtClean="0"/>
              <a:t>     physique chimie et les enseignements technologiques.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552" y="3328536"/>
            <a:ext cx="8604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600" dirty="0" smtClean="0"/>
              <a:t> Limiter les « chevauchements des savoirs enseignés » entre</a:t>
            </a:r>
          </a:p>
          <a:p>
            <a:r>
              <a:rPr lang="fr-FR" sz="2600" dirty="0" smtClean="0"/>
              <a:t>    les deux disciplines.</a:t>
            </a:r>
          </a:p>
        </p:txBody>
      </p:sp>
    </p:spTree>
    <p:extLst>
      <p:ext uri="{BB962C8B-B14F-4D97-AF65-F5344CB8AC3E}">
        <p14:creationId xmlns:p14="http://schemas.microsoft.com/office/powerpoint/2010/main" xmlns="" val="30202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>
                <a:solidFill>
                  <a:srgbClr val="FF0000"/>
                </a:solidFill>
              </a:rPr>
              <a:t>(Circuit hydraulique « ouvert »)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3612"/>
            <a:ext cx="9144000" cy="5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1691680" y="1772816"/>
            <a:ext cx="3312368" cy="1872208"/>
          </a:xfrm>
          <a:prstGeom prst="roundRect">
            <a:avLst>
              <a:gd name="adj" fmla="val 1071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0" y="1628800"/>
            <a:ext cx="1691680" cy="4176464"/>
          </a:xfrm>
          <a:prstGeom prst="roundRect">
            <a:avLst>
              <a:gd name="adj" fmla="val 1139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483768" y="3933056"/>
            <a:ext cx="1728192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16216" y="5445224"/>
            <a:ext cx="2448272" cy="14127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012160" y="3717032"/>
            <a:ext cx="3131840" cy="1656184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égende encadrée 1 13"/>
          <p:cNvSpPr/>
          <p:nvPr/>
        </p:nvSpPr>
        <p:spPr>
          <a:xfrm>
            <a:off x="5724128" y="1340768"/>
            <a:ext cx="3024336" cy="648072"/>
          </a:xfrm>
          <a:prstGeom prst="borderCallout1">
            <a:avLst>
              <a:gd name="adj1" fmla="val 13588"/>
              <a:gd name="adj2" fmla="val 705"/>
              <a:gd name="adj3" fmla="val 93573"/>
              <a:gd name="adj4" fmla="val -2496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868144" y="13407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Rappel des notions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de sciences physiques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Légende encadrée 1 14"/>
          <p:cNvSpPr/>
          <p:nvPr/>
        </p:nvSpPr>
        <p:spPr>
          <a:xfrm>
            <a:off x="6335688" y="2060848"/>
            <a:ext cx="2628800" cy="648072"/>
          </a:xfrm>
          <a:prstGeom prst="borderCallout1">
            <a:avLst>
              <a:gd name="adj1" fmla="val 99622"/>
              <a:gd name="adj2" fmla="val 503"/>
              <a:gd name="adj3" fmla="val 334468"/>
              <a:gd name="adj4" fmla="val -7936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Apports de connaissances technologiques</a:t>
            </a:r>
            <a:endParaRPr lang="fr-FR" dirty="0"/>
          </a:p>
        </p:txBody>
      </p:sp>
      <p:sp>
        <p:nvSpPr>
          <p:cNvPr id="16" name="Légende encadrée 1 15"/>
          <p:cNvSpPr/>
          <p:nvPr/>
        </p:nvSpPr>
        <p:spPr>
          <a:xfrm>
            <a:off x="6515200" y="2924944"/>
            <a:ext cx="2628800" cy="648072"/>
          </a:xfrm>
          <a:prstGeom prst="borderCallout1">
            <a:avLst>
              <a:gd name="adj1" fmla="val 96181"/>
              <a:gd name="adj2" fmla="val -770"/>
              <a:gd name="adj3" fmla="val 117663"/>
              <a:gd name="adj4" fmla="val -682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Données constructeur</a:t>
            </a:r>
            <a:endParaRPr lang="fr-FR" dirty="0"/>
          </a:p>
        </p:txBody>
      </p:sp>
      <p:sp>
        <p:nvSpPr>
          <p:cNvPr id="17" name="Légende encadrée 1 16"/>
          <p:cNvSpPr/>
          <p:nvPr/>
        </p:nvSpPr>
        <p:spPr>
          <a:xfrm>
            <a:off x="0" y="332656"/>
            <a:ext cx="2628800" cy="648072"/>
          </a:xfrm>
          <a:prstGeom prst="borderCallout1">
            <a:avLst>
              <a:gd name="adj1" fmla="val 101343"/>
              <a:gd name="adj2" fmla="val 92977"/>
              <a:gd name="adj3" fmla="val 201977"/>
              <a:gd name="adj4" fmla="val 5425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Eléments de réponse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292080" y="400506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1" grpId="0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13353" y="1"/>
            <a:ext cx="8229600" cy="1506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>
                <a:solidFill>
                  <a:srgbClr val="FF0000"/>
                </a:solidFill>
              </a:rPr>
              <a:t>(Circuit hydraulique « fermé »)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366653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96677"/>
            <a:ext cx="3714959" cy="536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395536" y="1916832"/>
            <a:ext cx="3816424" cy="1080120"/>
          </a:xfrm>
          <a:prstGeom prst="roundRect">
            <a:avLst>
              <a:gd name="adj" fmla="val 104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95536" y="3573016"/>
            <a:ext cx="3816424" cy="1656184"/>
          </a:xfrm>
          <a:prstGeom prst="roundRect">
            <a:avLst>
              <a:gd name="adj" fmla="val 104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95536" y="5301208"/>
            <a:ext cx="3816424" cy="936104"/>
          </a:xfrm>
          <a:prstGeom prst="roundRect">
            <a:avLst>
              <a:gd name="adj" fmla="val 104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1916832"/>
            <a:ext cx="3816424" cy="4392488"/>
          </a:xfrm>
          <a:prstGeom prst="roundRect">
            <a:avLst>
              <a:gd name="adj" fmla="val 384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1 10"/>
          <p:cNvSpPr/>
          <p:nvPr/>
        </p:nvSpPr>
        <p:spPr>
          <a:xfrm>
            <a:off x="2411760" y="1340768"/>
            <a:ext cx="2448272" cy="360040"/>
          </a:xfrm>
          <a:prstGeom prst="borderCallout1">
            <a:avLst>
              <a:gd name="adj1" fmla="val 51172"/>
              <a:gd name="adj2" fmla="val -613"/>
              <a:gd name="adj3" fmla="val 161133"/>
              <a:gd name="adj4" fmla="val -248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Situation et contexte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Légende encadrée 1 11"/>
          <p:cNvSpPr/>
          <p:nvPr/>
        </p:nvSpPr>
        <p:spPr>
          <a:xfrm>
            <a:off x="827584" y="2924944"/>
            <a:ext cx="3600400" cy="432048"/>
          </a:xfrm>
          <a:prstGeom prst="borderCallout1">
            <a:avLst>
              <a:gd name="adj1" fmla="val 51172"/>
              <a:gd name="adj2" fmla="val -613"/>
              <a:gd name="adj3" fmla="val 145821"/>
              <a:gd name="adj4" fmla="val -57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Schéma de principe de l’installation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Légende encadrée 1 16"/>
          <p:cNvSpPr/>
          <p:nvPr/>
        </p:nvSpPr>
        <p:spPr>
          <a:xfrm>
            <a:off x="1547664" y="5589240"/>
            <a:ext cx="2304256" cy="432048"/>
          </a:xfrm>
          <a:prstGeom prst="borderCallout1">
            <a:avLst>
              <a:gd name="adj1" fmla="val 51172"/>
              <a:gd name="adj2" fmla="val -613"/>
              <a:gd name="adj3" fmla="val 49006"/>
              <a:gd name="adj4" fmla="val -288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Travail demandé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Légende encadrée 1 17"/>
          <p:cNvSpPr/>
          <p:nvPr/>
        </p:nvSpPr>
        <p:spPr>
          <a:xfrm>
            <a:off x="6156176" y="1340768"/>
            <a:ext cx="2448272" cy="360040"/>
          </a:xfrm>
          <a:prstGeom prst="borderCallout1">
            <a:avLst>
              <a:gd name="adj1" fmla="val 51172"/>
              <a:gd name="adj2" fmla="val -613"/>
              <a:gd name="adj3" fmla="val 158431"/>
              <a:gd name="adj4" fmla="val -1812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Eléments  ressources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9235899"/>
              </p:ext>
            </p:extLst>
          </p:nvPr>
        </p:nvGraphicFramePr>
        <p:xfrm>
          <a:off x="323529" y="1628800"/>
          <a:ext cx="8332649" cy="474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/>
                <a:gridCol w="1317721"/>
                <a:gridCol w="1620437"/>
                <a:gridCol w="1490984"/>
                <a:gridCol w="1555710"/>
                <a:gridCol w="1555710"/>
              </a:tblGrid>
              <a:tr h="176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Période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Enseignant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Septembre 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Octobre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Novembre Décembre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Janvier 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Février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Avril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Juin (stage)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(O.C)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Méca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Flux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 : </a:t>
                      </a: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qm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qv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, pression, Archimède,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fr-FR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W</a:t>
                      </a:r>
                      <a:r>
                        <a:rPr lang="fr-FR" sz="1000" dirty="0">
                          <a:effectLst/>
                        </a:rPr>
                        <a:t>, 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:Techno matériel, schéma puissance, moteur, câblage, asservissement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Systèmes d’expansion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Capacité gaz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Bouteille découplage, V3V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6600"/>
                          </a:solidFill>
                          <a:effectLst/>
                        </a:rPr>
                        <a:t>Origine des pertes de charge</a:t>
                      </a:r>
                      <a:r>
                        <a:rPr lang="fr-FR" sz="1000" dirty="0">
                          <a:solidFill>
                            <a:srgbClr val="FF6600"/>
                          </a:solidFill>
                          <a:effectLst/>
                        </a:rPr>
                        <a:t> </a:t>
                      </a:r>
                      <a:endParaRPr lang="fr-FR" sz="1000" dirty="0" smtClean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Basculement automatique pompes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Chaudière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Réglementation chaufferie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</a:t>
                      </a:r>
                      <a:r>
                        <a:rPr lang="fr-FR" sz="1000" dirty="0">
                          <a:effectLst/>
                        </a:rPr>
                        <a:t>brûleur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Evolution du rendement de combustion en fonction de l’excès d’air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Positionnement réel du point de </a:t>
                      </a:r>
                      <a:r>
                        <a:rPr lang="fr-FR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fonct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sur 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Solaire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solaire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Froid niv1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(cycle </a:t>
                      </a:r>
                      <a:r>
                        <a:rPr lang="fr-FR" sz="1000" dirty="0" smtClean="0">
                          <a:effectLst/>
                        </a:rPr>
                        <a:t>sans </a:t>
                      </a:r>
                      <a:r>
                        <a:rPr lang="fr-FR" sz="1000" dirty="0">
                          <a:effectLst/>
                        </a:rPr>
                        <a:t>pertes de charge)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Echangeurs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88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(N.D)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Production chaleur, distribution (bouteille, V3V, collecteur), ECS Echangeur, PC, </a:t>
                      </a:r>
                      <a:r>
                        <a:rPr lang="fr-FR" sz="1000" dirty="0" err="1">
                          <a:effectLst/>
                        </a:rPr>
                        <a:t>Aéro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Visio, Word, Excel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Systèmes d’expansion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Différents vases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Différentes applications</a:t>
                      </a: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Distribution hydraulique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Pompes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Equilibrage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Adoucisseurs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Phys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Chimie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(A.W)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: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Grandeurs, dilatation, Boyle Mariotte, Hydrostatique, </a:t>
                      </a: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Eq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 continuité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 Distribution Mono et Triphasée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: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Bernoulli, Venturi, Pertes, Pompes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Chimie : Atomes, ions, molécules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: </a:t>
                      </a:r>
                      <a:r>
                        <a:rPr lang="fr-FR" sz="1000" dirty="0" smtClean="0">
                          <a:effectLst/>
                        </a:rPr>
                        <a:t>Q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Changements d’état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Chimie : Combustion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TMF : W, </a:t>
                      </a:r>
                      <a:r>
                        <a:rPr lang="fr-FR" sz="1000" dirty="0" err="1" smtClean="0">
                          <a:effectLst/>
                        </a:rPr>
                        <a:t>Wtr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Chimie 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Diagramme d’Oswald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Solutions aqueuses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: </a:t>
                      </a:r>
                      <a:r>
                        <a:rPr lang="fr-FR" sz="1000" dirty="0" smtClean="0">
                          <a:effectLst/>
                        </a:rPr>
                        <a:t>1</a:t>
                      </a:r>
                      <a:r>
                        <a:rPr lang="fr-FR" sz="1000" baseline="30000" dirty="0" smtClean="0">
                          <a:effectLst/>
                        </a:rPr>
                        <a:t>er</a:t>
                      </a:r>
                      <a:r>
                        <a:rPr lang="fr-FR" sz="1000" dirty="0" smtClean="0">
                          <a:effectLst/>
                        </a:rPr>
                        <a:t>  </a:t>
                      </a:r>
                      <a:r>
                        <a:rPr lang="fr-FR" sz="1000" dirty="0">
                          <a:effectLst/>
                        </a:rPr>
                        <a:t>principe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90" y="142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Analyse du risque de </a:t>
            </a:r>
            <a:br>
              <a:rPr lang="fr-FR" sz="3600" b="1" dirty="0" smtClean="0"/>
            </a:br>
            <a:r>
              <a:rPr lang="fr-FR" sz="3600" b="1" dirty="0" smtClean="0"/>
              <a:t>cavitation d’une pompe </a:t>
            </a:r>
            <a:br>
              <a:rPr lang="fr-FR" sz="3600" b="1" dirty="0" smtClean="0"/>
            </a:br>
            <a:r>
              <a:rPr lang="fr-FR" sz="2200" b="1" dirty="0" smtClean="0">
                <a:solidFill>
                  <a:srgbClr val="FF0000"/>
                </a:solidFill>
              </a:rPr>
              <a:t>(à améliorer pour 2015)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067944" y="3789040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14" idx="6"/>
          </p:cNvCxnSpPr>
          <p:nvPr/>
        </p:nvCxnSpPr>
        <p:spPr>
          <a:xfrm flipH="1">
            <a:off x="3851920" y="3093380"/>
            <a:ext cx="254641" cy="2135820"/>
          </a:xfrm>
          <a:prstGeom prst="straightConnector1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2483768" y="2852936"/>
            <a:ext cx="1622793" cy="48088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483768" y="3789040"/>
            <a:ext cx="144016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115616" y="4869160"/>
            <a:ext cx="140576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5616" y="2132856"/>
            <a:ext cx="1446962" cy="55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>
            <a:stCxn id="25" idx="4"/>
            <a:endCxn id="22" idx="0"/>
          </p:cNvCxnSpPr>
          <p:nvPr/>
        </p:nvCxnSpPr>
        <p:spPr>
          <a:xfrm flipH="1">
            <a:off x="1818497" y="2690996"/>
            <a:ext cx="20600" cy="21781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555776" y="4941168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123728" y="5661248"/>
            <a:ext cx="1008112" cy="20049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20" idx="4"/>
          </p:cNvCxnSpPr>
          <p:nvPr/>
        </p:nvCxnSpPr>
        <p:spPr>
          <a:xfrm flipV="1">
            <a:off x="3923928" y="4365104"/>
            <a:ext cx="900100" cy="93610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1" idx="3"/>
          </p:cNvCxnSpPr>
          <p:nvPr/>
        </p:nvCxnSpPr>
        <p:spPr>
          <a:xfrm flipV="1">
            <a:off x="2195736" y="4588055"/>
            <a:ext cx="498939" cy="35311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4716016" y="1916832"/>
            <a:ext cx="2903889" cy="136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860032" y="2060848"/>
            <a:ext cx="276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contexte des connaissances et des capacités</a:t>
            </a:r>
            <a:endParaRPr lang="fr-FR" dirty="0"/>
          </a:p>
        </p:txBody>
      </p:sp>
      <p:pic>
        <p:nvPicPr>
          <p:cNvPr id="24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04" y="135768"/>
            <a:ext cx="1571702" cy="1277008"/>
          </a:xfrm>
          <a:prstGeom prst="rect">
            <a:avLst/>
          </a:prstGeom>
          <a:noFill/>
        </p:spPr>
      </p:pic>
      <p:pic>
        <p:nvPicPr>
          <p:cNvPr id="36" name="Picture 7" descr="DSC001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277810" cy="224413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29" name="Rectangle à coins arrondis 28"/>
          <p:cNvSpPr/>
          <p:nvPr/>
        </p:nvSpPr>
        <p:spPr>
          <a:xfrm>
            <a:off x="2411760" y="5589240"/>
            <a:ext cx="2903889" cy="10009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483768" y="55892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Approche pédagogique par un T.P de mesures de pertes de charges</a:t>
            </a:r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>
            <a:off x="2555775" y="2132856"/>
            <a:ext cx="144016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1907704" y="2492896"/>
            <a:ext cx="720080" cy="23762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80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682" y="1831706"/>
            <a:ext cx="8229600" cy="403244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Analyse du risque de cavitation d’une pompe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1000" dirty="0" smtClean="0"/>
          </a:p>
          <a:p>
            <a:r>
              <a:rPr lang="fr-FR" sz="2800" dirty="0" smtClean="0"/>
              <a:t>Bilan de combustion d’une chaudière</a:t>
            </a:r>
          </a:p>
          <a:p>
            <a:endParaRPr lang="fr-FR" sz="10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Coefficient de performance d’une pompe à chaleur</a:t>
            </a:r>
          </a:p>
          <a:p>
            <a:endParaRPr lang="fr-FR" dirty="0" smtClean="0"/>
          </a:p>
        </p:txBody>
      </p:sp>
      <p:pic>
        <p:nvPicPr>
          <p:cNvPr id="12294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868" y="2852936"/>
            <a:ext cx="1944216" cy="1423815"/>
          </a:xfrm>
          <a:prstGeom prst="rect">
            <a:avLst/>
          </a:prstGeom>
          <a:noFill/>
        </p:spPr>
      </p:pic>
      <p:pic>
        <p:nvPicPr>
          <p:cNvPr id="12296" name="Picture 8" descr="Pompe à chaleur industrielle - Pose et maintenance 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072771"/>
            <a:ext cx="2592288" cy="1380567"/>
          </a:xfrm>
          <a:prstGeom prst="rect">
            <a:avLst/>
          </a:prstGeom>
          <a:noFill/>
        </p:spPr>
      </p:pic>
      <p:pic>
        <p:nvPicPr>
          <p:cNvPr id="12298" name="Picture 10" descr="Groupe de froid : la climatisation à l'échelle industriel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6"/>
            <a:ext cx="2486025" cy="1323975"/>
          </a:xfrm>
          <a:prstGeom prst="rect">
            <a:avLst/>
          </a:prstGeom>
          <a:noFill/>
        </p:spPr>
      </p:pic>
      <p:pic>
        <p:nvPicPr>
          <p:cNvPr id="25602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541376"/>
            <a:ext cx="1335756" cy="1085302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exemples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(option Systèmes Energétiques et Fluidiques)</a:t>
            </a:r>
            <a:endParaRPr kumimoji="0" lang="fr-FR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4016" y="2852936"/>
            <a:ext cx="644420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42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Bilan de combustion d’une chaudière</a:t>
            </a:r>
            <a:endParaRPr lang="fr-FR" sz="3200" b="1" dirty="0"/>
          </a:p>
        </p:txBody>
      </p:sp>
      <p:pic>
        <p:nvPicPr>
          <p:cNvPr id="2050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238" y="2323396"/>
            <a:ext cx="3440351" cy="22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haudière industriel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570" y="2408313"/>
            <a:ext cx="3093341" cy="2265358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16468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 smtClean="0"/>
              <a:t>« Organisation pédagogique des T.P </a:t>
            </a:r>
          </a:p>
          <a:p>
            <a:r>
              <a:rPr lang="fr-FR" sz="3600" b="1" i="1" dirty="0" smtClean="0"/>
              <a:t>   en lien avec le cours de physique »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8081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92D13-D257-49FF-9DD8-8B34E51DBE68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8195" name="Rectangle à coins arrondis 25"/>
          <p:cNvSpPr>
            <a:spLocks noChangeArrowheads="1"/>
          </p:cNvSpPr>
          <p:nvPr/>
        </p:nvSpPr>
        <p:spPr bwMode="auto">
          <a:xfrm>
            <a:off x="179512" y="85726"/>
            <a:ext cx="8820880" cy="6670675"/>
          </a:xfrm>
          <a:prstGeom prst="roundRect">
            <a:avLst>
              <a:gd name="adj" fmla="val 2282"/>
            </a:avLst>
          </a:pr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051" name="Rectangle avec flèche vers la droite 29"/>
          <p:cNvSpPr>
            <a:spLocks noChangeArrowheads="1"/>
          </p:cNvSpPr>
          <p:nvPr/>
        </p:nvSpPr>
        <p:spPr bwMode="auto">
          <a:xfrm>
            <a:off x="323528" y="345809"/>
            <a:ext cx="739770" cy="1412875"/>
          </a:xfrm>
          <a:prstGeom prst="rightArrowCallout">
            <a:avLst>
              <a:gd name="adj1" fmla="val 44141"/>
              <a:gd name="adj2" fmla="val 35316"/>
              <a:gd name="adj3" fmla="val 25000"/>
              <a:gd name="adj4" fmla="val 64977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vert270" anchor="b"/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Organisation de la maintenance (1+2+0)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avec flèche vers la droite 30"/>
          <p:cNvSpPr>
            <a:spLocks noChangeArrowheads="1"/>
          </p:cNvSpPr>
          <p:nvPr/>
        </p:nvSpPr>
        <p:spPr bwMode="auto">
          <a:xfrm>
            <a:off x="323529" y="1836470"/>
            <a:ext cx="816504" cy="4572000"/>
          </a:xfrm>
          <a:prstGeom prst="rightArrowCallout">
            <a:avLst>
              <a:gd name="adj1" fmla="val 75028"/>
              <a:gd name="adj2" fmla="val 54411"/>
              <a:gd name="adj3" fmla="val 25000"/>
              <a:gd name="adj4" fmla="val 64977"/>
            </a:avLst>
          </a:prstGeom>
          <a:solidFill>
            <a:srgbClr val="938953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fr-FR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Techniques de maintenance, conduite, prévention (1+0+5)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avec flèche vers le haut 31"/>
          <p:cNvSpPr>
            <a:spLocks noChangeArrowheads="1"/>
          </p:cNvSpPr>
          <p:nvPr/>
        </p:nvSpPr>
        <p:spPr bwMode="auto">
          <a:xfrm>
            <a:off x="1053612" y="6045200"/>
            <a:ext cx="4800600" cy="469900"/>
          </a:xfrm>
          <a:prstGeom prst="upArrowCallout">
            <a:avLst>
              <a:gd name="adj1" fmla="val 74125"/>
              <a:gd name="adj2" fmla="val 58991"/>
              <a:gd name="adj3" fmla="val 25000"/>
              <a:gd name="adj4" fmla="val 64977"/>
            </a:avLst>
          </a:prstGeom>
          <a:solidFill>
            <a:srgbClr val="548DD4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Études pluritechnologiques des systèmes (2+3+5)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avec flèche vers le haut 32"/>
          <p:cNvSpPr>
            <a:spLocks noChangeArrowheads="1"/>
          </p:cNvSpPr>
          <p:nvPr/>
        </p:nvSpPr>
        <p:spPr bwMode="auto">
          <a:xfrm>
            <a:off x="6047643" y="6021389"/>
            <a:ext cx="2721219" cy="485775"/>
          </a:xfrm>
          <a:prstGeom prst="upArrowCallout">
            <a:avLst>
              <a:gd name="adj1" fmla="val 60991"/>
              <a:gd name="adj2" fmla="val 49631"/>
              <a:gd name="adj3" fmla="val 25000"/>
              <a:gd name="adj4" fmla="val 64977"/>
            </a:avLst>
          </a:prstGeom>
          <a:solidFill>
            <a:srgbClr val="E36C0A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Physique et  Chimie (2+0+2)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00" name="Connecteur droit avec flèche 36"/>
          <p:cNvCxnSpPr>
            <a:cxnSpLocks noChangeShapeType="1"/>
          </p:cNvCxnSpPr>
          <p:nvPr/>
        </p:nvCxnSpPr>
        <p:spPr bwMode="auto">
          <a:xfrm>
            <a:off x="1194289" y="1044575"/>
            <a:ext cx="3809759" cy="8161"/>
          </a:xfrm>
          <a:prstGeom prst="straightConnector1">
            <a:avLst/>
          </a:prstGeom>
          <a:noFill/>
          <a:ln w="114300">
            <a:solidFill>
              <a:srgbClr val="5F497A"/>
            </a:solidFill>
            <a:prstDash val="sysDash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56" name="Flèche droite à entaille 44"/>
          <p:cNvSpPr>
            <a:spLocks noChangeArrowheads="1"/>
          </p:cNvSpPr>
          <p:nvPr/>
        </p:nvSpPr>
        <p:spPr bwMode="auto">
          <a:xfrm rot="19261055">
            <a:off x="479181" y="3565526"/>
            <a:ext cx="6645519" cy="403225"/>
          </a:xfrm>
          <a:prstGeom prst="notchedRightArrow">
            <a:avLst>
              <a:gd name="adj1" fmla="val 50000"/>
              <a:gd name="adj2" fmla="val 50181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grpSp>
        <p:nvGrpSpPr>
          <p:cNvPr id="8202" name="Groupe 50"/>
          <p:cNvGrpSpPr>
            <a:grpSpLocks/>
          </p:cNvGrpSpPr>
          <p:nvPr/>
        </p:nvGrpSpPr>
        <p:grpSpPr bwMode="auto">
          <a:xfrm rot="2093387">
            <a:off x="675543" y="6040439"/>
            <a:ext cx="630115" cy="619125"/>
            <a:chOff x="0" y="0"/>
            <a:chExt cx="6826" cy="6193"/>
          </a:xfrm>
        </p:grpSpPr>
        <p:sp>
          <p:nvSpPr>
            <p:cNvPr id="8225" name="Flèche courbée vers le haut 45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6" name="Flèche courbée vers le bas 4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8203" name="Groupe 51"/>
          <p:cNvGrpSpPr>
            <a:grpSpLocks/>
          </p:cNvGrpSpPr>
          <p:nvPr/>
        </p:nvGrpSpPr>
        <p:grpSpPr bwMode="auto">
          <a:xfrm rot="2093387">
            <a:off x="5602167" y="5921376"/>
            <a:ext cx="630115" cy="619125"/>
            <a:chOff x="0" y="0"/>
            <a:chExt cx="6826" cy="6193"/>
          </a:xfrm>
        </p:grpSpPr>
        <p:sp>
          <p:nvSpPr>
            <p:cNvPr id="8223" name="Flèche courbée vers le haut 52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4" name="Flèche courbée vers le bas 53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8204" name="Groupe 54"/>
          <p:cNvGrpSpPr>
            <a:grpSpLocks/>
          </p:cNvGrpSpPr>
          <p:nvPr/>
        </p:nvGrpSpPr>
        <p:grpSpPr bwMode="auto">
          <a:xfrm rot="2093387">
            <a:off x="659424" y="1528763"/>
            <a:ext cx="630115" cy="619125"/>
            <a:chOff x="0" y="0"/>
            <a:chExt cx="6826" cy="6193"/>
          </a:xfrm>
        </p:grpSpPr>
        <p:sp>
          <p:nvSpPr>
            <p:cNvPr id="8221" name="Flèche courbée vers le haut 55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2" name="Flèche courbée vers le bas 56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8205" name="Arrondir un rectangle avec un coin diagonal 57"/>
          <p:cNvSpPr>
            <a:spLocks/>
          </p:cNvSpPr>
          <p:nvPr/>
        </p:nvSpPr>
        <p:spPr bwMode="auto">
          <a:xfrm>
            <a:off x="6276243" y="4079875"/>
            <a:ext cx="2640623" cy="1962150"/>
          </a:xfrm>
          <a:custGeom>
            <a:avLst/>
            <a:gdLst>
              <a:gd name="T0" fmla="*/ 326959 w 2861310"/>
              <a:gd name="T1" fmla="*/ 0 h 1962150"/>
              <a:gd name="T2" fmla="*/ 2860675 w 2861310"/>
              <a:gd name="T3" fmla="*/ 0 h 1962150"/>
              <a:gd name="T4" fmla="*/ 2860675 w 2861310"/>
              <a:gd name="T5" fmla="*/ 0 h 1962150"/>
              <a:gd name="T6" fmla="*/ 2860675 w 2861310"/>
              <a:gd name="T7" fmla="*/ 1635118 h 1962150"/>
              <a:gd name="T8" fmla="*/ 2533716 w 2861310"/>
              <a:gd name="T9" fmla="*/ 1962150 h 1962150"/>
              <a:gd name="T10" fmla="*/ 0 w 2861310"/>
              <a:gd name="T11" fmla="*/ 1962150 h 1962150"/>
              <a:gd name="T12" fmla="*/ 0 w 2861310"/>
              <a:gd name="T13" fmla="*/ 1962150 h 1962150"/>
              <a:gd name="T14" fmla="*/ 0 w 2861310"/>
              <a:gd name="T15" fmla="*/ 327032 h 1962150"/>
              <a:gd name="T16" fmla="*/ 326959 w 2861310"/>
              <a:gd name="T17" fmla="*/ 0 h 1962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61310"/>
              <a:gd name="T28" fmla="*/ 0 h 1962150"/>
              <a:gd name="T29" fmla="*/ 2861310 w 2861310"/>
              <a:gd name="T30" fmla="*/ 1962150 h 19621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61310" h="1962150">
                <a:moveTo>
                  <a:pt x="327032" y="0"/>
                </a:moveTo>
                <a:lnTo>
                  <a:pt x="2861310" y="0"/>
                </a:lnTo>
                <a:lnTo>
                  <a:pt x="2861310" y="1635118"/>
                </a:lnTo>
                <a:cubicBezTo>
                  <a:pt x="2861310" y="1815733"/>
                  <a:pt x="2714893" y="1962150"/>
                  <a:pt x="2534278" y="1962150"/>
                </a:cubicBezTo>
                <a:lnTo>
                  <a:pt x="0" y="1962150"/>
                </a:lnTo>
                <a:lnTo>
                  <a:pt x="0" y="327032"/>
                </a:lnTo>
                <a:cubicBezTo>
                  <a:pt x="0" y="146417"/>
                  <a:pt x="146417" y="0"/>
                  <a:pt x="3270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fr-FR" sz="1400" b="1">
                <a:latin typeface="Calibri" pitchFamily="34" charset="0"/>
              </a:rPr>
              <a:t>Parcours commun de formation aux 3 options pour la 1ere année du BTS MS</a:t>
            </a:r>
            <a:endParaRPr lang="fr-FR"/>
          </a:p>
        </p:txBody>
      </p:sp>
      <p:sp>
        <p:nvSpPr>
          <p:cNvPr id="2067" name="Légende encadrée 3 59"/>
          <p:cNvSpPr>
            <a:spLocks/>
          </p:cNvSpPr>
          <p:nvPr/>
        </p:nvSpPr>
        <p:spPr bwMode="auto">
          <a:xfrm>
            <a:off x="1499089" y="4530726"/>
            <a:ext cx="7810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5873"/>
              <a:gd name="adj8" fmla="val 4583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4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Légende encadrée 3 10"/>
          <p:cNvSpPr>
            <a:spLocks/>
          </p:cNvSpPr>
          <p:nvPr/>
        </p:nvSpPr>
        <p:spPr bwMode="auto">
          <a:xfrm>
            <a:off x="2614246" y="3695701"/>
            <a:ext cx="7810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6481"/>
              <a:gd name="adj8" fmla="val -188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8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Légende encadrée 3 17"/>
          <p:cNvSpPr>
            <a:spLocks/>
          </p:cNvSpPr>
          <p:nvPr/>
        </p:nvSpPr>
        <p:spPr bwMode="auto">
          <a:xfrm>
            <a:off x="3701561" y="2589213"/>
            <a:ext cx="855785" cy="2270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4111"/>
              <a:gd name="adj8" fmla="val 9111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10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Légende encadrée 3 18"/>
          <p:cNvSpPr>
            <a:spLocks/>
          </p:cNvSpPr>
          <p:nvPr/>
        </p:nvSpPr>
        <p:spPr bwMode="auto">
          <a:xfrm>
            <a:off x="1663212" y="2095500"/>
            <a:ext cx="2332723" cy="325388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Enseignement sur toute l’année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10" name="Groupe 63"/>
          <p:cNvGrpSpPr>
            <a:grpSpLocks/>
          </p:cNvGrpSpPr>
          <p:nvPr/>
        </p:nvGrpSpPr>
        <p:grpSpPr bwMode="auto">
          <a:xfrm rot="2093387">
            <a:off x="5114192" y="4208464"/>
            <a:ext cx="874835" cy="879475"/>
            <a:chOff x="0" y="0"/>
            <a:chExt cx="6826" cy="6193"/>
          </a:xfrm>
        </p:grpSpPr>
        <p:sp>
          <p:nvSpPr>
            <p:cNvPr id="8219" name="Flèche courbée vers le haut 288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0" name="Flèche courbée vers le bas 28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2074" name="Légende encadrée 3 27"/>
          <p:cNvSpPr>
            <a:spLocks/>
          </p:cNvSpPr>
          <p:nvPr/>
        </p:nvSpPr>
        <p:spPr bwMode="auto">
          <a:xfrm>
            <a:off x="4640874" y="1612901"/>
            <a:ext cx="8572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4380"/>
              <a:gd name="adj8" fmla="val 4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4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Diagramme 40"/>
          <p:cNvGraphicFramePr/>
          <p:nvPr/>
        </p:nvGraphicFramePr>
        <p:xfrm>
          <a:off x="1305469" y="5130223"/>
          <a:ext cx="2784143" cy="108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agramme 41"/>
          <p:cNvGraphicFramePr/>
          <p:nvPr/>
        </p:nvGraphicFramePr>
        <p:xfrm>
          <a:off x="2383411" y="4044533"/>
          <a:ext cx="2776794" cy="131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3" name="Diagramme 42"/>
          <p:cNvGraphicFramePr/>
          <p:nvPr/>
        </p:nvGraphicFramePr>
        <p:xfrm>
          <a:off x="3825424" y="2449640"/>
          <a:ext cx="2852382" cy="200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4" name="Diagramme 43"/>
          <p:cNvGraphicFramePr/>
          <p:nvPr/>
        </p:nvGraphicFramePr>
        <p:xfrm>
          <a:off x="5037454" y="1849965"/>
          <a:ext cx="2993322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6" name="Diagramme 45"/>
          <p:cNvGraphicFramePr/>
          <p:nvPr/>
        </p:nvGraphicFramePr>
        <p:xfrm>
          <a:off x="5004048" y="-79201"/>
          <a:ext cx="4005057" cy="1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7" name="Diagramme 46"/>
          <p:cNvGraphicFramePr/>
          <p:nvPr/>
        </p:nvGraphicFramePr>
        <p:xfrm>
          <a:off x="1269179" y="116215"/>
          <a:ext cx="2988335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4" name="Diagramme 53"/>
          <p:cNvGraphicFramePr/>
          <p:nvPr/>
        </p:nvGraphicFramePr>
        <p:xfrm>
          <a:off x="1160875" y="1089965"/>
          <a:ext cx="2985711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5" name="Bulle ronde 34"/>
          <p:cNvSpPr/>
          <p:nvPr/>
        </p:nvSpPr>
        <p:spPr>
          <a:xfrm>
            <a:off x="899592" y="908720"/>
            <a:ext cx="3605680" cy="1484412"/>
          </a:xfrm>
          <a:prstGeom prst="wedgeEllipseCallout">
            <a:avLst>
              <a:gd name="adj1" fmla="val 60549"/>
              <a:gd name="adj2" fmla="val 70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Bilan de </a:t>
            </a:r>
          </a:p>
          <a:p>
            <a:r>
              <a:rPr lang="fr-FR" b="1" dirty="0" smtClean="0"/>
              <a:t>combustion</a:t>
            </a:r>
          </a:p>
          <a:p>
            <a:r>
              <a:rPr lang="fr-FR" b="1" dirty="0" smtClean="0"/>
              <a:t>d’une </a:t>
            </a:r>
          </a:p>
          <a:p>
            <a:r>
              <a:rPr lang="fr-FR" b="1" dirty="0" smtClean="0"/>
              <a:t>chaudière</a:t>
            </a:r>
            <a:endParaRPr lang="fr-FR" b="1" dirty="0"/>
          </a:p>
        </p:txBody>
      </p:sp>
      <p:pic>
        <p:nvPicPr>
          <p:cNvPr id="36" name="Picture 6" descr="Chaudière industrielle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843808" y="1268760"/>
            <a:ext cx="1152128" cy="843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72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0" t="27297" r="17062" b="11769"/>
          <a:stretch/>
        </p:blipFill>
        <p:spPr bwMode="auto">
          <a:xfrm>
            <a:off x="919087" y="1796901"/>
            <a:ext cx="8117409" cy="4436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5733256"/>
            <a:ext cx="7992888" cy="25287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3094" y="1796900"/>
            <a:ext cx="579066" cy="418922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Bilan de combustion </a:t>
            </a:r>
            <a:br>
              <a:rPr lang="fr-FR" sz="3600" b="1" dirty="0" smtClean="0"/>
            </a:br>
            <a:r>
              <a:rPr lang="fr-FR" sz="3600" b="1" dirty="0" smtClean="0"/>
              <a:t>d’une chaudière</a:t>
            </a:r>
            <a:endParaRPr lang="fr-FR" sz="3600" dirty="0"/>
          </a:p>
        </p:txBody>
      </p:sp>
      <p:pic>
        <p:nvPicPr>
          <p:cNvPr id="12" name="Picture 6" descr="Chaudière industriel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pic>
        <p:nvPicPr>
          <p:cNvPr id="8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5220072" y="1124744"/>
            <a:ext cx="1632329" cy="639367"/>
            <a:chOff x="5580112" y="1277465"/>
            <a:chExt cx="1632329" cy="639367"/>
          </a:xfrm>
        </p:grpSpPr>
        <p:pic>
          <p:nvPicPr>
            <p:cNvPr id="14" name="Imag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277465"/>
              <a:ext cx="768233" cy="639367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580112" y="1432456"/>
              <a:ext cx="932740" cy="4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Notions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smtClean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STI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0" y="4437112"/>
            <a:ext cx="827584" cy="1152128"/>
            <a:chOff x="0" y="4437112"/>
            <a:chExt cx="827584" cy="1152128"/>
          </a:xfrm>
        </p:grpSpPr>
        <p:pic>
          <p:nvPicPr>
            <p:cNvPr id="17" name="Imag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4" y="4892466"/>
              <a:ext cx="777910" cy="69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0" y="4437112"/>
              <a:ext cx="827584" cy="48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NotionsSc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fr-FR" sz="1200" b="1" dirty="0" smtClean="0"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j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19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6258483"/>
              </p:ext>
            </p:extLst>
          </p:nvPr>
        </p:nvGraphicFramePr>
        <p:xfrm>
          <a:off x="251520" y="1844824"/>
          <a:ext cx="8420344" cy="464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1339924"/>
                <a:gridCol w="1637491"/>
                <a:gridCol w="1506675"/>
                <a:gridCol w="1572083"/>
                <a:gridCol w="1572083"/>
              </a:tblGrid>
              <a:tr h="176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Période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Enseignant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Septembre 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Octobre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Novembre Décembre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Janvier 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Février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Avril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Juin (stage)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(O.C)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Méca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Flux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 :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qm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, pression, Archimède,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, 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:Techno matériel, schéma puissance, moteur, câblage, asservissement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Systèmes d’expansion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Capacité gaz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Bouteille découplage, V3V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6600"/>
                          </a:solidFill>
                          <a:effectLst/>
                        </a:rPr>
                        <a:t> 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Origine des pertes de charge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Basculement automatique pompes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Chaudière, brûleurs.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Réglementation chaufferie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</a:t>
                      </a:r>
                      <a:r>
                        <a:rPr lang="fr-FR" sz="1000" dirty="0">
                          <a:effectLst/>
                        </a:rPr>
                        <a:t>brûleur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Evolution du rendement de combustion en fonction de l’excès d’air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Positionnement réel du point de </a:t>
                      </a:r>
                      <a:r>
                        <a:rPr lang="fr-FR" sz="10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fonct</a:t>
                      </a:r>
                      <a:r>
                        <a:rPr lang="fr-FR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 sur 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Solaire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solaire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Froid </a:t>
                      </a:r>
                      <a:r>
                        <a:rPr lang="fr-FR" sz="1000" dirty="0" smtClean="0">
                          <a:effectLst/>
                        </a:rPr>
                        <a:t>niveau 1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cycle sans </a:t>
                      </a:r>
                      <a:r>
                        <a:rPr lang="fr-FR" sz="1000" dirty="0">
                          <a:effectLst/>
                        </a:rPr>
                        <a:t>pertes de </a:t>
                      </a:r>
                      <a:r>
                        <a:rPr lang="fr-FR" sz="1000" dirty="0" smtClean="0">
                          <a:effectLst/>
                        </a:rPr>
                        <a:t>charge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Echangeurs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88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(N.D)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Production chaleur, distribution (bouteille, V3V, collecteur), ECS Echangeur, PC, </a:t>
                      </a:r>
                      <a:r>
                        <a:rPr lang="fr-FR" sz="1000" dirty="0" err="1">
                          <a:effectLst/>
                        </a:rPr>
                        <a:t>Aéro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Visio, Word, Excel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Systèmes d’expansion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Différents vases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Différentes applications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Distribution hydraulique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Pompes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Equilibrage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Adoucisseurs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Phys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Chimie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(A.W)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: Grandeurs, dilatation, Boyle Mariotte, Hydrostatique,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Eq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 continuité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 Distribution Mono et Triphasée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: Bernoulli, Venturi, Pertes, Pompes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B050"/>
                          </a:solidFill>
                          <a:effectLst/>
                        </a:rPr>
                        <a:t>Chimie : Atomes, ions, molécules</a:t>
                      </a:r>
                      <a:endParaRPr lang="fr-FR" sz="1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: </a:t>
                      </a:r>
                      <a:r>
                        <a:rPr lang="fr-FR" sz="1000" dirty="0" smtClean="0">
                          <a:effectLst/>
                        </a:rPr>
                        <a:t>Q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Changements d’état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fr-FR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Chimie : Combustion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TMF : W, </a:t>
                      </a:r>
                      <a:r>
                        <a:rPr lang="fr-FR" sz="1000" dirty="0" err="1" smtClean="0">
                          <a:effectLst/>
                        </a:rPr>
                        <a:t>Wtr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Chimie 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00B050"/>
                          </a:solidFill>
                          <a:effectLst/>
                        </a:rPr>
                        <a:t>Diagramme d’Oswald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Solutions aqueuses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: </a:t>
                      </a:r>
                      <a:r>
                        <a:rPr lang="fr-FR" sz="1000" dirty="0" smtClean="0">
                          <a:effectLst/>
                        </a:rPr>
                        <a:t> 1</a:t>
                      </a:r>
                      <a:r>
                        <a:rPr lang="fr-FR" sz="1000" baseline="30000" dirty="0" smtClean="0">
                          <a:effectLst/>
                        </a:rPr>
                        <a:t>er</a:t>
                      </a:r>
                      <a:r>
                        <a:rPr lang="fr-FR" sz="1000" dirty="0" smtClean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principe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</a:tbl>
          </a:graphicData>
        </a:graphic>
      </p:graphicFrame>
      <p:pic>
        <p:nvPicPr>
          <p:cNvPr id="13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5436096" y="2276872"/>
            <a:ext cx="180020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67944" y="5661248"/>
            <a:ext cx="1440160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411760" y="5661248"/>
            <a:ext cx="1584176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7" idx="0"/>
            <a:endCxn id="14" idx="3"/>
          </p:cNvCxnSpPr>
          <p:nvPr/>
        </p:nvCxnSpPr>
        <p:spPr>
          <a:xfrm flipV="1">
            <a:off x="4788024" y="3488653"/>
            <a:ext cx="962623" cy="2172595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4"/>
            <a:endCxn id="7" idx="3"/>
          </p:cNvCxnSpPr>
          <p:nvPr/>
        </p:nvCxnSpPr>
        <p:spPr>
          <a:xfrm flipV="1">
            <a:off x="3203848" y="6152949"/>
            <a:ext cx="1075003" cy="84363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508104" y="2996952"/>
            <a:ext cx="1656184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652120" y="5517232"/>
            <a:ext cx="1368152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stCxn id="15" idx="0"/>
            <a:endCxn id="14" idx="4"/>
          </p:cNvCxnSpPr>
          <p:nvPr/>
        </p:nvCxnSpPr>
        <p:spPr>
          <a:xfrm flipV="1">
            <a:off x="6336196" y="3573016"/>
            <a:ext cx="0" cy="1944216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7" idx="1"/>
            <a:endCxn id="6" idx="2"/>
          </p:cNvCxnSpPr>
          <p:nvPr/>
        </p:nvCxnSpPr>
        <p:spPr>
          <a:xfrm flipV="1">
            <a:off x="4278851" y="2636912"/>
            <a:ext cx="1157245" cy="3108699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Bilan de combustion </a:t>
            </a:r>
            <a:br>
              <a:rPr lang="fr-FR" sz="3600" b="1" dirty="0" smtClean="0"/>
            </a:br>
            <a:r>
              <a:rPr lang="fr-FR" sz="3600" b="1" dirty="0" smtClean="0"/>
              <a:t>d’une chaudière</a:t>
            </a:r>
            <a:endParaRPr lang="fr-FR" sz="3600" dirty="0"/>
          </a:p>
        </p:txBody>
      </p:sp>
      <p:pic>
        <p:nvPicPr>
          <p:cNvPr id="20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avec flèche 34"/>
          <p:cNvCxnSpPr>
            <a:stCxn id="7" idx="4"/>
            <a:endCxn id="15" idx="3"/>
          </p:cNvCxnSpPr>
          <p:nvPr/>
        </p:nvCxnSpPr>
        <p:spPr>
          <a:xfrm flipV="1">
            <a:off x="4788024" y="6070396"/>
            <a:ext cx="1064457" cy="166916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7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02905" y="1641451"/>
            <a:ext cx="1249015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249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44208" y="1662901"/>
            <a:ext cx="1342741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90923" y="1686069"/>
            <a:ext cx="1353077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311650" y="6165304"/>
            <a:ext cx="650882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975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665660" y="2697292"/>
            <a:ext cx="10796" cy="36840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6" descr="Chaudière industriel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43" name="Flèche vers le bas 42"/>
          <p:cNvSpPr/>
          <p:nvPr/>
        </p:nvSpPr>
        <p:spPr>
          <a:xfrm>
            <a:off x="753718" y="482163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753718" y="38947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753718" y="295868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850109" y="4967590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Bilan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matière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22400" y="414908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Eq</a:t>
            </a:r>
            <a:r>
              <a:rPr lang="fr-FR" sz="1400" b="1" dirty="0" smtClean="0">
                <a:solidFill>
                  <a:srgbClr val="FF0000"/>
                </a:solidFill>
              </a:rPr>
              <a:t> Bilan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30009" y="3068960"/>
            <a:ext cx="142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Structure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matière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PCI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Technologies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Chaudières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79840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Technologies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Brûleurs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Câblage </a:t>
            </a:r>
            <a:r>
              <a:rPr lang="fr-FR" sz="1400" b="1" dirty="0" err="1" smtClean="0">
                <a:solidFill>
                  <a:srgbClr val="FF0000"/>
                </a:solidFill>
              </a:rPr>
              <a:t>élec</a:t>
            </a:r>
            <a:r>
              <a:rPr lang="fr-FR" sz="1400" b="1" dirty="0" smtClean="0">
                <a:solidFill>
                  <a:srgbClr val="FF0000"/>
                </a:solidFill>
              </a:rPr>
              <a:t>. Brûleurs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2267744" y="0"/>
            <a:ext cx="453650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combustion </a:t>
            </a:r>
            <a:b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d’une chaudière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Accolade ouvrante 70"/>
          <p:cNvSpPr/>
          <p:nvPr/>
        </p:nvSpPr>
        <p:spPr>
          <a:xfrm rot="16200000">
            <a:off x="4337974" y="782706"/>
            <a:ext cx="396044" cy="3816424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2843808" y="2926685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Pré-requis techniques avant  </a:t>
            </a:r>
          </a:p>
          <a:p>
            <a:pPr algn="ctr"/>
            <a:r>
              <a:rPr lang="fr-FR" b="1" dirty="0" smtClean="0"/>
              <a:t>réalisation de T.P de combustion</a:t>
            </a:r>
            <a:endParaRPr lang="fr-FR" b="1" dirty="0"/>
          </a:p>
        </p:txBody>
      </p:sp>
      <p:sp>
        <p:nvSpPr>
          <p:cNvPr id="73" name="Accolade ouvrante 72"/>
          <p:cNvSpPr/>
          <p:nvPr/>
        </p:nvSpPr>
        <p:spPr>
          <a:xfrm rot="10800000">
            <a:off x="2123728" y="2780928"/>
            <a:ext cx="738082" cy="2880320"/>
          </a:xfrm>
          <a:prstGeom prst="leftBrace">
            <a:avLst>
              <a:gd name="adj1" fmla="val 8333"/>
              <a:gd name="adj2" fmla="val 407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2915816" y="4005064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Progression du cours de </a:t>
            </a:r>
            <a:r>
              <a:rPr lang="fr-FR" b="1" dirty="0" err="1" smtClean="0"/>
              <a:t>Sc.phys</a:t>
            </a:r>
            <a:r>
              <a:rPr lang="fr-FR" b="1" dirty="0" smtClean="0"/>
              <a:t> en amont ou en parallèle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6318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  <p:bldP spid="66" grpId="0"/>
      <p:bldP spid="71" grpId="0" animBg="1"/>
      <p:bldP spid="72" grpId="0" animBg="1"/>
      <p:bldP spid="73" grpId="0" animBg="1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02905" y="1641451"/>
            <a:ext cx="1249015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249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44208" y="1662901"/>
            <a:ext cx="1342741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90923" y="1686069"/>
            <a:ext cx="1353077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311650" y="6165304"/>
            <a:ext cx="650882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975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60444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3875" y="292926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5947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5947" y="480147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haudière industriel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43" name="Flèche vers le bas 42"/>
          <p:cNvSpPr/>
          <p:nvPr/>
        </p:nvSpPr>
        <p:spPr>
          <a:xfrm>
            <a:off x="753718" y="482163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753718" y="38947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753718" y="295868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850109" y="4967590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Bilan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matière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22400" y="414908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Eq</a:t>
            </a:r>
            <a:r>
              <a:rPr lang="fr-FR" sz="1400" b="1" dirty="0" smtClean="0"/>
              <a:t> Bilan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Technologies</a:t>
            </a:r>
          </a:p>
          <a:p>
            <a:pPr algn="ctr"/>
            <a:r>
              <a:rPr lang="fr-FR" sz="1400" b="1" dirty="0" smtClean="0"/>
              <a:t>Chaudières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79840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Technologies</a:t>
            </a:r>
          </a:p>
          <a:p>
            <a:pPr algn="ctr"/>
            <a:r>
              <a:rPr lang="fr-FR" sz="1400" b="1" dirty="0" smtClean="0"/>
              <a:t>Brûleurs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Câblage </a:t>
            </a:r>
            <a:r>
              <a:rPr lang="fr-FR" sz="1400" b="1" dirty="0" err="1" smtClean="0"/>
              <a:t>élec</a:t>
            </a:r>
            <a:r>
              <a:rPr lang="fr-FR" sz="1400" b="1" dirty="0" smtClean="0"/>
              <a:t>. Brûleurs</a:t>
            </a:r>
            <a:endParaRPr lang="fr-FR" sz="14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6372200" y="1898248"/>
            <a:ext cx="138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T.P Evolution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 combustion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2267744" y="0"/>
            <a:ext cx="453650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combustion </a:t>
            </a:r>
            <a:b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d’une chaudière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30009" y="3068960"/>
            <a:ext cx="142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Structure</a:t>
            </a:r>
          </a:p>
          <a:p>
            <a:pPr algn="ctr"/>
            <a:r>
              <a:rPr lang="fr-FR" sz="1400" b="1" dirty="0" smtClean="0"/>
              <a:t>matière</a:t>
            </a:r>
          </a:p>
          <a:p>
            <a:pPr algn="ctr"/>
            <a:r>
              <a:rPr lang="fr-FR" sz="1400" b="1" dirty="0" smtClean="0"/>
              <a:t>PCI</a:t>
            </a: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26318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2536" y="5373216"/>
            <a:ext cx="9505056" cy="792088"/>
          </a:xfrm>
        </p:spPr>
        <p:txBody>
          <a:bodyPr>
            <a:normAutofit/>
          </a:bodyPr>
          <a:lstStyle/>
          <a:p>
            <a:pPr lvl="1">
              <a:buBlip>
                <a:blip r:embed="rId3"/>
              </a:buBlip>
            </a:pPr>
            <a:r>
              <a:rPr lang="fr-FR" sz="2600" dirty="0" smtClean="0"/>
              <a:t> Uniformiser </a:t>
            </a:r>
            <a:r>
              <a:rPr lang="fr-FR" sz="2600" dirty="0"/>
              <a:t>l</a:t>
            </a:r>
            <a:r>
              <a:rPr lang="fr-FR" sz="2600" dirty="0" smtClean="0"/>
              <a:t>es notations scientifiques. </a:t>
            </a:r>
          </a:p>
        </p:txBody>
      </p:sp>
      <p:pic>
        <p:nvPicPr>
          <p:cNvPr id="29698" name="Picture 2" descr="Une prime au mérite pour attirer les enseignants dans les zones diffici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110154" cy="1143000"/>
          </a:xfrm>
          <a:prstGeom prst="rect">
            <a:avLst/>
          </a:prstGeom>
          <a:noFill/>
        </p:spPr>
      </p:pic>
      <p:grpSp>
        <p:nvGrpSpPr>
          <p:cNvPr id="11" name="Groupe 10"/>
          <p:cNvGrpSpPr/>
          <p:nvPr/>
        </p:nvGrpSpPr>
        <p:grpSpPr>
          <a:xfrm>
            <a:off x="7717650" y="1441789"/>
            <a:ext cx="1318846" cy="1428750"/>
            <a:chOff x="7717650" y="1441789"/>
            <a:chExt cx="1318846" cy="1428750"/>
          </a:xfrm>
        </p:grpSpPr>
        <p:pic>
          <p:nvPicPr>
            <p:cNvPr id="29700" name="Picture 4" descr="baccalaureat-professionnel-20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7650" y="1441789"/>
              <a:ext cx="1318846" cy="1428750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8037548" y="2150957"/>
              <a:ext cx="6389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410" name="Picture 2" descr="http://www.jobat.be/uploadedImages/pressiontravail-fr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8655" y="5157192"/>
            <a:ext cx="1337761" cy="1408662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555857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Objectifs visés</a:t>
            </a:r>
            <a:endParaRPr lang="fr-FR" dirty="0"/>
          </a:p>
        </p:txBody>
      </p:sp>
      <p:pic>
        <p:nvPicPr>
          <p:cNvPr id="10" name="Picture 2" descr="Ministère de l'Éducation nationale #France#">
            <a:hlinkClick r:id="rId7" tooltip="Ministère de l'Éducation nationale #France#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5685" y="0"/>
            <a:ext cx="1490811" cy="131972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52536" y="1844824"/>
            <a:ext cx="8173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3"/>
              </a:buBlip>
            </a:pPr>
            <a:r>
              <a:rPr lang="fr-FR" sz="2600" dirty="0" smtClean="0"/>
              <a:t> Intégrer les élèves issus de bac pro ayant de réelles </a:t>
            </a:r>
          </a:p>
          <a:p>
            <a:pPr lvl="1">
              <a:buNone/>
            </a:pPr>
            <a:r>
              <a:rPr lang="fr-FR" sz="2600" dirty="0" smtClean="0"/>
              <a:t>    difficultés pour les calculs et peu «de recul ».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52536" y="306896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3"/>
              </a:buBlip>
            </a:pPr>
            <a:r>
              <a:rPr lang="fr-FR" sz="2600" dirty="0" smtClean="0"/>
              <a:t> Développer des approches pédagogiques permettant la prise     </a:t>
            </a:r>
          </a:p>
          <a:p>
            <a:pPr lvl="1"/>
            <a:r>
              <a:rPr lang="fr-FR" sz="2600" dirty="0" smtClean="0"/>
              <a:t>    en charge d’un public hétérogène.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52536" y="4304709"/>
            <a:ext cx="9577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3"/>
              </a:buBlip>
            </a:pPr>
            <a:r>
              <a:rPr lang="fr-FR" sz="2600" dirty="0" smtClean="0"/>
              <a:t> Etablir une progression répondant à un programme ambitieux.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xmlns="" val="24505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02905" y="1641451"/>
            <a:ext cx="1249015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249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44208" y="1662901"/>
            <a:ext cx="1342741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90923" y="1686069"/>
            <a:ext cx="1353077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311650" y="6165304"/>
            <a:ext cx="650882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975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60444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3875" y="292926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5947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5947" y="480147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haudière industriel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43" name="Flèche vers le bas 42"/>
          <p:cNvSpPr/>
          <p:nvPr/>
        </p:nvSpPr>
        <p:spPr>
          <a:xfrm>
            <a:off x="753718" y="482163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753718" y="38947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753718" y="295868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46868" y="5733256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Diag</a:t>
            </a:r>
            <a:r>
              <a:rPr lang="fr-FR" sz="1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Biard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Ostwald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50109" y="4967590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Bilan</a:t>
            </a:r>
          </a:p>
          <a:p>
            <a:pPr algn="ctr"/>
            <a:r>
              <a:rPr lang="fr-FR" sz="1400" b="1" dirty="0" smtClean="0"/>
              <a:t>matière</a:t>
            </a:r>
            <a:endParaRPr lang="fr-FR" sz="1400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822400" y="414908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Eq</a:t>
            </a:r>
            <a:r>
              <a:rPr lang="fr-FR" sz="1400" b="1" dirty="0" smtClean="0"/>
              <a:t> Bilan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Technologies</a:t>
            </a:r>
          </a:p>
          <a:p>
            <a:pPr algn="ctr"/>
            <a:r>
              <a:rPr lang="fr-FR" sz="1400" b="1" dirty="0" smtClean="0"/>
              <a:t>Chaudières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79840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Technologies</a:t>
            </a:r>
          </a:p>
          <a:p>
            <a:pPr algn="ctr"/>
            <a:r>
              <a:rPr lang="fr-FR" sz="1400" b="1" dirty="0" smtClean="0"/>
              <a:t>Brûleurs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Câblage </a:t>
            </a:r>
            <a:r>
              <a:rPr lang="fr-FR" sz="1400" b="1" dirty="0" err="1" smtClean="0"/>
              <a:t>élec</a:t>
            </a:r>
            <a:r>
              <a:rPr lang="fr-FR" sz="1400" b="1" dirty="0" smtClean="0"/>
              <a:t>. Brûleurs</a:t>
            </a:r>
            <a:endParaRPr lang="fr-FR" sz="14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6372200" y="1898248"/>
            <a:ext cx="138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Evolution</a:t>
            </a:r>
          </a:p>
          <a:p>
            <a:pPr algn="ctr"/>
            <a:r>
              <a:rPr lang="fr-FR" sz="1400" b="1" dirty="0" smtClean="0">
                <a:sym typeface="Symbol"/>
              </a:rPr>
              <a:t> combustion</a:t>
            </a:r>
            <a:endParaRPr lang="fr-FR" sz="14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7668344" y="1916832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T.P Position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 point Oswald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2267744" y="0"/>
            <a:ext cx="453650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combustion </a:t>
            </a:r>
            <a:b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d’une chaudière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532440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830009" y="3068960"/>
            <a:ext cx="142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Structure</a:t>
            </a:r>
          </a:p>
          <a:p>
            <a:pPr algn="ctr"/>
            <a:r>
              <a:rPr lang="fr-FR" sz="1400" b="1" dirty="0" smtClean="0"/>
              <a:t>matière</a:t>
            </a:r>
          </a:p>
          <a:p>
            <a:pPr algn="ctr"/>
            <a:r>
              <a:rPr lang="fr-FR" sz="1400" b="1" dirty="0" smtClean="0"/>
              <a:t>PCI</a:t>
            </a: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26318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02905" y="1641451"/>
            <a:ext cx="1249015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249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44208" y="1662901"/>
            <a:ext cx="1342741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90923" y="1686069"/>
            <a:ext cx="1353077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53718" y="57415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508822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311650" y="6165304"/>
            <a:ext cx="650882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975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60444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3875" y="292926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5947" y="386536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75947" y="480147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haudière industriel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43" name="Flèche vers le bas 42"/>
          <p:cNvSpPr/>
          <p:nvPr/>
        </p:nvSpPr>
        <p:spPr>
          <a:xfrm>
            <a:off x="753718" y="482163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753718" y="3894784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753718" y="2958680"/>
            <a:ext cx="1607284" cy="90236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46868" y="5733256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Diag</a:t>
            </a:r>
            <a:r>
              <a:rPr lang="fr-FR" sz="1400" b="1" dirty="0" smtClean="0"/>
              <a:t>.</a:t>
            </a:r>
          </a:p>
          <a:p>
            <a:pPr algn="ctr"/>
            <a:r>
              <a:rPr lang="fr-FR" sz="1400" b="1" dirty="0" smtClean="0"/>
              <a:t>Biard</a:t>
            </a:r>
          </a:p>
          <a:p>
            <a:pPr algn="ctr"/>
            <a:r>
              <a:rPr lang="fr-FR" sz="1400" b="1" dirty="0" smtClean="0"/>
              <a:t>Ostwald</a:t>
            </a:r>
            <a:endParaRPr lang="fr-FR" sz="1400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850109" y="4967590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Bilan</a:t>
            </a:r>
          </a:p>
          <a:p>
            <a:pPr algn="ctr"/>
            <a:r>
              <a:rPr lang="fr-FR" sz="1400" b="1" dirty="0" smtClean="0"/>
              <a:t>matière</a:t>
            </a:r>
            <a:endParaRPr lang="fr-FR" sz="1400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822400" y="414908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Eq</a:t>
            </a:r>
            <a:r>
              <a:rPr lang="fr-FR" sz="1400" b="1" dirty="0" smtClean="0"/>
              <a:t> Bilan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Technologies</a:t>
            </a:r>
          </a:p>
          <a:p>
            <a:pPr algn="ctr"/>
            <a:r>
              <a:rPr lang="fr-FR" sz="1400" b="1" dirty="0" smtClean="0"/>
              <a:t>Chaudières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79840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Technologies</a:t>
            </a:r>
          </a:p>
          <a:p>
            <a:pPr algn="ctr"/>
            <a:r>
              <a:rPr lang="fr-FR" sz="1400" b="1" dirty="0" smtClean="0"/>
              <a:t>Brûleurs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Câblage </a:t>
            </a:r>
            <a:r>
              <a:rPr lang="fr-FR" sz="1400" b="1" dirty="0" err="1" smtClean="0"/>
              <a:t>élec</a:t>
            </a:r>
            <a:r>
              <a:rPr lang="fr-FR" sz="1400" b="1" dirty="0" smtClean="0"/>
              <a:t>. Brûleurs</a:t>
            </a:r>
            <a:endParaRPr lang="fr-FR" sz="14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6372200" y="1898248"/>
            <a:ext cx="138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Evolution</a:t>
            </a:r>
          </a:p>
          <a:p>
            <a:pPr algn="ctr"/>
            <a:r>
              <a:rPr lang="fr-FR" sz="1400" b="1" dirty="0" smtClean="0">
                <a:sym typeface="Symbol"/>
              </a:rPr>
              <a:t> combustion</a:t>
            </a:r>
            <a:endParaRPr lang="fr-FR" sz="14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7668344" y="1916832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Position</a:t>
            </a:r>
          </a:p>
          <a:p>
            <a:pPr algn="ctr"/>
            <a:r>
              <a:rPr lang="fr-FR" sz="1400" b="1" dirty="0" smtClean="0"/>
              <a:t> point Oswald</a:t>
            </a:r>
            <a:endParaRPr lang="fr-FR" sz="1400" b="1" dirty="0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2267744" y="0"/>
            <a:ext cx="453650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combustion </a:t>
            </a:r>
            <a:b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d’une chaudière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532440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http://www.hellopro.fr/images/produit-2/2/6/2/analyseurs-de-combustion-et-cellules-garantie-5-ans-testo-330-2-ll-3612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4005064"/>
            <a:ext cx="1187624" cy="1440160"/>
          </a:xfrm>
          <a:prstGeom prst="rect">
            <a:avLst/>
          </a:prstGeom>
          <a:noFill/>
        </p:spPr>
      </p:pic>
      <p:sp>
        <p:nvSpPr>
          <p:cNvPr id="52" name="ZoneTexte 51"/>
          <p:cNvSpPr txBox="1"/>
          <p:nvPr/>
        </p:nvSpPr>
        <p:spPr>
          <a:xfrm>
            <a:off x="830009" y="3068960"/>
            <a:ext cx="142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Structure</a:t>
            </a:r>
          </a:p>
          <a:p>
            <a:pPr algn="ctr"/>
            <a:r>
              <a:rPr lang="fr-FR" sz="1400" b="1" dirty="0" smtClean="0"/>
              <a:t>matière</a:t>
            </a:r>
          </a:p>
          <a:p>
            <a:pPr algn="ctr"/>
            <a:r>
              <a:rPr lang="fr-FR" sz="1400" b="1" dirty="0" smtClean="0"/>
              <a:t>PCI</a:t>
            </a: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26318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Bilan de combustion </a:t>
            </a:r>
            <a:br>
              <a:rPr lang="fr-FR" sz="3600" b="1" dirty="0" smtClean="0"/>
            </a:br>
            <a:r>
              <a:rPr lang="fr-FR" sz="3600" b="1" dirty="0" smtClean="0"/>
              <a:t>d’une chaudière</a:t>
            </a:r>
            <a:endParaRPr lang="fr-FR" sz="3600" dirty="0"/>
          </a:p>
        </p:txBody>
      </p:sp>
      <p:pic>
        <p:nvPicPr>
          <p:cNvPr id="20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67385"/>
            <a:ext cx="4104456" cy="581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999" y="1080120"/>
            <a:ext cx="413853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égende encadrée 1 8"/>
          <p:cNvSpPr/>
          <p:nvPr/>
        </p:nvSpPr>
        <p:spPr>
          <a:xfrm>
            <a:off x="1691680" y="620688"/>
            <a:ext cx="2448272" cy="360040"/>
          </a:xfrm>
          <a:prstGeom prst="borderCallout1">
            <a:avLst>
              <a:gd name="adj1" fmla="val 51172"/>
              <a:gd name="adj2" fmla="val -613"/>
              <a:gd name="adj3" fmla="val 182748"/>
              <a:gd name="adj4" fmla="val -248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Mise en situation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1268760"/>
            <a:ext cx="3888432" cy="1800200"/>
          </a:xfrm>
          <a:prstGeom prst="roundRect">
            <a:avLst>
              <a:gd name="adj" fmla="val 831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67544" y="3068960"/>
            <a:ext cx="3888432" cy="3096344"/>
          </a:xfrm>
          <a:prstGeom prst="roundRect">
            <a:avLst>
              <a:gd name="adj" fmla="val 831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1 11"/>
          <p:cNvSpPr/>
          <p:nvPr/>
        </p:nvSpPr>
        <p:spPr>
          <a:xfrm>
            <a:off x="611560" y="5517232"/>
            <a:ext cx="2448272" cy="576064"/>
          </a:xfrm>
          <a:prstGeom prst="borderCallout1">
            <a:avLst>
              <a:gd name="adj1" fmla="val -162"/>
              <a:gd name="adj2" fmla="val 64946"/>
              <a:gd name="adj3" fmla="val -119520"/>
              <a:gd name="adj4" fmla="val 9948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Exemple d’informations recueillies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16016" y="1124744"/>
            <a:ext cx="4176464" cy="5112568"/>
          </a:xfrm>
          <a:prstGeom prst="roundRect">
            <a:avLst>
              <a:gd name="adj" fmla="val 384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7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Bilan de combustion </a:t>
            </a:r>
            <a:br>
              <a:rPr lang="fr-FR" sz="3600" b="1" dirty="0" smtClean="0"/>
            </a:br>
            <a:r>
              <a:rPr lang="fr-FR" sz="3600" b="1" dirty="0" smtClean="0"/>
              <a:t>d’une chaudière</a:t>
            </a:r>
            <a:endParaRPr lang="fr-FR" sz="3600" dirty="0"/>
          </a:p>
        </p:txBody>
      </p:sp>
      <p:pic>
        <p:nvPicPr>
          <p:cNvPr id="20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6120680" cy="377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251520" y="2060848"/>
            <a:ext cx="6408712" cy="86409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2996952"/>
            <a:ext cx="6408712" cy="2880320"/>
          </a:xfrm>
          <a:prstGeom prst="roundRect">
            <a:avLst>
              <a:gd name="adj" fmla="val 810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123728" y="134076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Exemple de Compte rendu de T.P</a:t>
            </a:r>
            <a:endParaRPr lang="fr-FR" sz="2400" b="1" dirty="0"/>
          </a:p>
        </p:txBody>
      </p:sp>
      <p:sp>
        <p:nvSpPr>
          <p:cNvPr id="9" name="Légende encadrée 1 8"/>
          <p:cNvSpPr/>
          <p:nvPr/>
        </p:nvSpPr>
        <p:spPr>
          <a:xfrm>
            <a:off x="7236296" y="1844824"/>
            <a:ext cx="1728192" cy="720080"/>
          </a:xfrm>
          <a:prstGeom prst="borderCallout1">
            <a:avLst>
              <a:gd name="adj1" fmla="val 51172"/>
              <a:gd name="adj2" fmla="val -613"/>
              <a:gd name="adj3" fmla="val 91477"/>
              <a:gd name="adj4" fmla="val -3413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Références  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de l’installation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>
          <a:xfrm>
            <a:off x="7380312" y="3429000"/>
            <a:ext cx="1368152" cy="720080"/>
          </a:xfrm>
          <a:prstGeom prst="borderCallout1">
            <a:avLst>
              <a:gd name="adj1" fmla="val 51172"/>
              <a:gd name="adj2" fmla="val -613"/>
              <a:gd name="adj3" fmla="val 131160"/>
              <a:gd name="adj4" fmla="val -5342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Schéma de principe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1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Bilan de combustion </a:t>
            </a:r>
            <a:br>
              <a:rPr lang="fr-FR" sz="3600" b="1" dirty="0" smtClean="0"/>
            </a:br>
            <a:r>
              <a:rPr lang="fr-FR" sz="3600" b="1" dirty="0" smtClean="0"/>
              <a:t>d’une chaudière</a:t>
            </a:r>
            <a:endParaRPr lang="fr-FR" sz="3600" dirty="0"/>
          </a:p>
        </p:txBody>
      </p:sp>
      <p:pic>
        <p:nvPicPr>
          <p:cNvPr id="20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412776"/>
            <a:ext cx="5922888" cy="51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2843808" y="1340768"/>
            <a:ext cx="3096344" cy="576064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843808" y="1916832"/>
            <a:ext cx="1296144" cy="3960440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95936" y="1916832"/>
            <a:ext cx="792088" cy="3960440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916832"/>
            <a:ext cx="1296144" cy="3960440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843808" y="5805264"/>
            <a:ext cx="3096344" cy="792088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1 11"/>
          <p:cNvSpPr/>
          <p:nvPr/>
        </p:nvSpPr>
        <p:spPr>
          <a:xfrm>
            <a:off x="251520" y="1412776"/>
            <a:ext cx="1944216" cy="720080"/>
          </a:xfrm>
          <a:prstGeom prst="borderCallout1">
            <a:avLst>
              <a:gd name="adj1" fmla="val 45486"/>
              <a:gd name="adj2" fmla="val 98891"/>
              <a:gd name="adj3" fmla="val 32722"/>
              <a:gd name="adj4" fmla="val 13802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Références  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de </a:t>
            </a:r>
            <a:r>
              <a:rPr lang="fr-FR" b="1" dirty="0" smtClean="0">
                <a:solidFill>
                  <a:srgbClr val="0000FF"/>
                </a:solidFill>
              </a:rPr>
              <a:t>la visite : Date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4" name="Légende encadrée 1 13"/>
          <p:cNvSpPr/>
          <p:nvPr/>
        </p:nvSpPr>
        <p:spPr>
          <a:xfrm>
            <a:off x="251520" y="2276872"/>
            <a:ext cx="1944216" cy="720080"/>
          </a:xfrm>
          <a:prstGeom prst="borderCallout1">
            <a:avLst>
              <a:gd name="adj1" fmla="val 45486"/>
              <a:gd name="adj2" fmla="val 98891"/>
              <a:gd name="adj3" fmla="val 32722"/>
              <a:gd name="adj4" fmla="val 13170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Mesures  </a:t>
            </a:r>
            <a:endParaRPr lang="fr-FR" b="1" dirty="0" smtClean="0">
              <a:solidFill>
                <a:srgbClr val="0000FF"/>
              </a:solidFill>
            </a:endParaRP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avant intervention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Légende encadrée 1 14"/>
          <p:cNvSpPr/>
          <p:nvPr/>
        </p:nvSpPr>
        <p:spPr>
          <a:xfrm>
            <a:off x="251520" y="3140968"/>
            <a:ext cx="1944216" cy="720080"/>
          </a:xfrm>
          <a:prstGeom prst="borderCallout1">
            <a:avLst>
              <a:gd name="adj1" fmla="val 45486"/>
              <a:gd name="adj2" fmla="val 98891"/>
              <a:gd name="adj3" fmla="val 6188"/>
              <a:gd name="adj4" fmla="val 19277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Intervention : Réglages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Légende encadrée 1 15"/>
          <p:cNvSpPr/>
          <p:nvPr/>
        </p:nvSpPr>
        <p:spPr>
          <a:xfrm>
            <a:off x="251520" y="4077072"/>
            <a:ext cx="1944216" cy="720080"/>
          </a:xfrm>
          <a:prstGeom prst="borderCallout1">
            <a:avLst>
              <a:gd name="adj1" fmla="val 45486"/>
              <a:gd name="adj2" fmla="val 98891"/>
              <a:gd name="adj3" fmla="val -10870"/>
              <a:gd name="adj4" fmla="val 2250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Mesures  </a:t>
            </a:r>
            <a:endParaRPr lang="fr-FR" b="1" dirty="0" smtClean="0">
              <a:solidFill>
                <a:srgbClr val="0000FF"/>
              </a:solidFill>
            </a:endParaRP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après intervention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7" name="Légende encadrée 1 16"/>
          <p:cNvSpPr/>
          <p:nvPr/>
        </p:nvSpPr>
        <p:spPr>
          <a:xfrm>
            <a:off x="251520" y="5013176"/>
            <a:ext cx="1944216" cy="720080"/>
          </a:xfrm>
          <a:prstGeom prst="borderCallout1">
            <a:avLst>
              <a:gd name="adj1" fmla="val 45486"/>
              <a:gd name="adj2" fmla="val 98891"/>
              <a:gd name="adj3" fmla="val 155917"/>
              <a:gd name="adj4" fmla="val 133811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Emargement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technicien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997" y="1"/>
            <a:ext cx="1654003" cy="1211283"/>
          </a:xfrm>
          <a:prstGeom prst="rect">
            <a:avLst/>
          </a:prstGeom>
          <a:noFill/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Bilan de combustion </a:t>
            </a:r>
            <a:br>
              <a:rPr lang="fr-FR" sz="3600" b="1" dirty="0" smtClean="0"/>
            </a:br>
            <a:r>
              <a:rPr lang="fr-FR" sz="3600" b="1" dirty="0" smtClean="0"/>
              <a:t>d’une chaudière</a:t>
            </a:r>
            <a:endParaRPr lang="fr-FR" sz="3600" dirty="0"/>
          </a:p>
        </p:txBody>
      </p:sp>
      <p:pic>
        <p:nvPicPr>
          <p:cNvPr id="20" name="Picture 2" descr="http://www.wallchan.com/images/thumbs/8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19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24744"/>
            <a:ext cx="5183127" cy="385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941168"/>
            <a:ext cx="5256584" cy="161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323528" y="1124744"/>
            <a:ext cx="5472608" cy="3816424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 flipV="1">
            <a:off x="323528" y="4941168"/>
            <a:ext cx="5472608" cy="1656184"/>
          </a:xfrm>
          <a:prstGeom prst="roundRect">
            <a:avLst>
              <a:gd name="adj" fmla="val 5312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égende encadrée 1 9"/>
          <p:cNvSpPr/>
          <p:nvPr/>
        </p:nvSpPr>
        <p:spPr>
          <a:xfrm>
            <a:off x="6516216" y="2420888"/>
            <a:ext cx="2376264" cy="1008112"/>
          </a:xfrm>
          <a:prstGeom prst="borderCallout1">
            <a:avLst>
              <a:gd name="adj1" fmla="val 47381"/>
              <a:gd name="adj2" fmla="val -86"/>
              <a:gd name="adj3" fmla="val 48426"/>
              <a:gd name="adj4" fmla="val -28471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Suivi administratif des mesures 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(Gestion maintenance)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>
          <a:xfrm>
            <a:off x="6516216" y="5229200"/>
            <a:ext cx="2376264" cy="720080"/>
          </a:xfrm>
          <a:prstGeom prst="borderCallout1">
            <a:avLst>
              <a:gd name="adj1" fmla="val 47381"/>
              <a:gd name="adj2" fmla="val -86"/>
              <a:gd name="adj3" fmla="val 48426"/>
              <a:gd name="adj4" fmla="val -28471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Observation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Emargement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682" y="1831706"/>
            <a:ext cx="8229600" cy="403244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Analyse du risque de cavitation d’une pompe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1000" dirty="0" smtClean="0"/>
          </a:p>
          <a:p>
            <a:r>
              <a:rPr lang="fr-FR" sz="2800" dirty="0" smtClean="0"/>
              <a:t>Bilan de combustion d’une chaudière</a:t>
            </a:r>
          </a:p>
          <a:p>
            <a:endParaRPr lang="fr-FR" sz="10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Coefficient de performance d’une pompe à chaleur</a:t>
            </a:r>
          </a:p>
          <a:p>
            <a:endParaRPr lang="fr-FR" dirty="0" smtClean="0"/>
          </a:p>
        </p:txBody>
      </p:sp>
      <p:pic>
        <p:nvPicPr>
          <p:cNvPr id="12294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868" y="2852936"/>
            <a:ext cx="1944216" cy="1423815"/>
          </a:xfrm>
          <a:prstGeom prst="rect">
            <a:avLst/>
          </a:prstGeom>
          <a:noFill/>
        </p:spPr>
      </p:pic>
      <p:pic>
        <p:nvPicPr>
          <p:cNvPr id="12296" name="Picture 8" descr="Pompe à chaleur industrielle - Pose et maintenance 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072771"/>
            <a:ext cx="2592288" cy="1380567"/>
          </a:xfrm>
          <a:prstGeom prst="rect">
            <a:avLst/>
          </a:prstGeom>
          <a:noFill/>
        </p:spPr>
      </p:pic>
      <p:pic>
        <p:nvPicPr>
          <p:cNvPr id="12298" name="Picture 10" descr="Groupe de froid : la climatisation à l'échelle industriel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6"/>
            <a:ext cx="2486025" cy="1323975"/>
          </a:xfrm>
          <a:prstGeom prst="rect">
            <a:avLst/>
          </a:prstGeom>
          <a:noFill/>
        </p:spPr>
      </p:pic>
      <p:pic>
        <p:nvPicPr>
          <p:cNvPr id="25602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541376"/>
            <a:ext cx="1335756" cy="1085302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exemples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(option Systèmes Energétiques et Fluidiques)</a:t>
            </a:r>
            <a:endParaRPr kumimoji="0" lang="fr-FR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7504" y="4149080"/>
            <a:ext cx="8208912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42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3600" b="1" dirty="0" smtClean="0"/>
              <a:t>COP d’une pompe à chaleur</a:t>
            </a:r>
            <a:endParaRPr lang="fr-FR" sz="36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11260" y="4585406"/>
            <a:ext cx="2653228" cy="21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23528" y="4655904"/>
            <a:ext cx="2529526" cy="201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853053" y="1124744"/>
            <a:ext cx="3519147" cy="2439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07504" y="3494797"/>
            <a:ext cx="86199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 smtClean="0"/>
              <a:t>« Organisation pédagogique </a:t>
            </a:r>
            <a:r>
              <a:rPr lang="fr-FR" sz="3600" b="1" i="1" u="sng" dirty="0" smtClean="0"/>
              <a:t>sur deux ans</a:t>
            </a:r>
            <a:r>
              <a:rPr lang="fr-FR" sz="3600" b="1" i="1" dirty="0" smtClean="0"/>
              <a:t> »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9609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92D13-D257-49FF-9DD8-8B34E51DBE68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8195" name="Rectangle à coins arrondis 25"/>
          <p:cNvSpPr>
            <a:spLocks noChangeArrowheads="1"/>
          </p:cNvSpPr>
          <p:nvPr/>
        </p:nvSpPr>
        <p:spPr bwMode="auto">
          <a:xfrm>
            <a:off x="179512" y="85726"/>
            <a:ext cx="8820880" cy="6670675"/>
          </a:xfrm>
          <a:prstGeom prst="roundRect">
            <a:avLst>
              <a:gd name="adj" fmla="val 2282"/>
            </a:avLst>
          </a:pr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051" name="Rectangle avec flèche vers la droite 29"/>
          <p:cNvSpPr>
            <a:spLocks noChangeArrowheads="1"/>
          </p:cNvSpPr>
          <p:nvPr/>
        </p:nvSpPr>
        <p:spPr bwMode="auto">
          <a:xfrm>
            <a:off x="323528" y="345809"/>
            <a:ext cx="739770" cy="1412875"/>
          </a:xfrm>
          <a:prstGeom prst="rightArrowCallout">
            <a:avLst>
              <a:gd name="adj1" fmla="val 44141"/>
              <a:gd name="adj2" fmla="val 35316"/>
              <a:gd name="adj3" fmla="val 25000"/>
              <a:gd name="adj4" fmla="val 64977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vert270" anchor="b"/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Organisation de la maintenance (1+2+0)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avec flèche vers la droite 30"/>
          <p:cNvSpPr>
            <a:spLocks noChangeArrowheads="1"/>
          </p:cNvSpPr>
          <p:nvPr/>
        </p:nvSpPr>
        <p:spPr bwMode="auto">
          <a:xfrm>
            <a:off x="323529" y="1836470"/>
            <a:ext cx="816504" cy="4572000"/>
          </a:xfrm>
          <a:prstGeom prst="rightArrowCallout">
            <a:avLst>
              <a:gd name="adj1" fmla="val 75028"/>
              <a:gd name="adj2" fmla="val 54411"/>
              <a:gd name="adj3" fmla="val 25000"/>
              <a:gd name="adj4" fmla="val 64977"/>
            </a:avLst>
          </a:prstGeom>
          <a:solidFill>
            <a:srgbClr val="938953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fr-FR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Techniques de maintenance, conduite, prévention (1+0+5)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avec flèche vers le haut 31"/>
          <p:cNvSpPr>
            <a:spLocks noChangeArrowheads="1"/>
          </p:cNvSpPr>
          <p:nvPr/>
        </p:nvSpPr>
        <p:spPr bwMode="auto">
          <a:xfrm>
            <a:off x="1053612" y="6045200"/>
            <a:ext cx="4800600" cy="469900"/>
          </a:xfrm>
          <a:prstGeom prst="upArrowCallout">
            <a:avLst>
              <a:gd name="adj1" fmla="val 74125"/>
              <a:gd name="adj2" fmla="val 58991"/>
              <a:gd name="adj3" fmla="val 25000"/>
              <a:gd name="adj4" fmla="val 64977"/>
            </a:avLst>
          </a:prstGeom>
          <a:solidFill>
            <a:srgbClr val="548DD4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Études pluritechnologiques des systèmes (2+3+5)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avec flèche vers le haut 32"/>
          <p:cNvSpPr>
            <a:spLocks noChangeArrowheads="1"/>
          </p:cNvSpPr>
          <p:nvPr/>
        </p:nvSpPr>
        <p:spPr bwMode="auto">
          <a:xfrm>
            <a:off x="6047643" y="6021389"/>
            <a:ext cx="2721219" cy="485775"/>
          </a:xfrm>
          <a:prstGeom prst="upArrowCallout">
            <a:avLst>
              <a:gd name="adj1" fmla="val 60991"/>
              <a:gd name="adj2" fmla="val 49631"/>
              <a:gd name="adj3" fmla="val 25000"/>
              <a:gd name="adj4" fmla="val 64977"/>
            </a:avLst>
          </a:prstGeom>
          <a:solidFill>
            <a:srgbClr val="E36C0A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Physique et  Chimie (2+0+2)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00" name="Connecteur droit avec flèche 36"/>
          <p:cNvCxnSpPr>
            <a:cxnSpLocks noChangeShapeType="1"/>
          </p:cNvCxnSpPr>
          <p:nvPr/>
        </p:nvCxnSpPr>
        <p:spPr bwMode="auto">
          <a:xfrm>
            <a:off x="1194289" y="1044575"/>
            <a:ext cx="4067908" cy="0"/>
          </a:xfrm>
          <a:prstGeom prst="straightConnector1">
            <a:avLst/>
          </a:prstGeom>
          <a:noFill/>
          <a:ln w="114300">
            <a:solidFill>
              <a:srgbClr val="5F497A"/>
            </a:solidFill>
            <a:prstDash val="sysDash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56" name="Flèche droite à entaille 44"/>
          <p:cNvSpPr>
            <a:spLocks noChangeArrowheads="1"/>
          </p:cNvSpPr>
          <p:nvPr/>
        </p:nvSpPr>
        <p:spPr bwMode="auto">
          <a:xfrm rot="19261055">
            <a:off x="479181" y="3565526"/>
            <a:ext cx="6645519" cy="403225"/>
          </a:xfrm>
          <a:prstGeom prst="notchedRightArrow">
            <a:avLst>
              <a:gd name="adj1" fmla="val 50000"/>
              <a:gd name="adj2" fmla="val 50181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grpSp>
        <p:nvGrpSpPr>
          <p:cNvPr id="8202" name="Groupe 50"/>
          <p:cNvGrpSpPr>
            <a:grpSpLocks/>
          </p:cNvGrpSpPr>
          <p:nvPr/>
        </p:nvGrpSpPr>
        <p:grpSpPr bwMode="auto">
          <a:xfrm rot="2093387">
            <a:off x="675543" y="6040439"/>
            <a:ext cx="630115" cy="619125"/>
            <a:chOff x="0" y="0"/>
            <a:chExt cx="6826" cy="6193"/>
          </a:xfrm>
        </p:grpSpPr>
        <p:sp>
          <p:nvSpPr>
            <p:cNvPr id="8225" name="Flèche courbée vers le haut 45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6" name="Flèche courbée vers le bas 4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8203" name="Groupe 51"/>
          <p:cNvGrpSpPr>
            <a:grpSpLocks/>
          </p:cNvGrpSpPr>
          <p:nvPr/>
        </p:nvGrpSpPr>
        <p:grpSpPr bwMode="auto">
          <a:xfrm rot="2093387">
            <a:off x="5602167" y="5921376"/>
            <a:ext cx="630115" cy="619125"/>
            <a:chOff x="0" y="0"/>
            <a:chExt cx="6826" cy="6193"/>
          </a:xfrm>
        </p:grpSpPr>
        <p:sp>
          <p:nvSpPr>
            <p:cNvPr id="8223" name="Flèche courbée vers le haut 52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4" name="Flèche courbée vers le bas 53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8204" name="Groupe 54"/>
          <p:cNvGrpSpPr>
            <a:grpSpLocks/>
          </p:cNvGrpSpPr>
          <p:nvPr/>
        </p:nvGrpSpPr>
        <p:grpSpPr bwMode="auto">
          <a:xfrm rot="2093387">
            <a:off x="659424" y="1528763"/>
            <a:ext cx="630115" cy="619125"/>
            <a:chOff x="0" y="0"/>
            <a:chExt cx="6826" cy="6193"/>
          </a:xfrm>
        </p:grpSpPr>
        <p:sp>
          <p:nvSpPr>
            <p:cNvPr id="8221" name="Flèche courbée vers le haut 55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2" name="Flèche courbée vers le bas 56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8205" name="Arrondir un rectangle avec un coin diagonal 57"/>
          <p:cNvSpPr>
            <a:spLocks/>
          </p:cNvSpPr>
          <p:nvPr/>
        </p:nvSpPr>
        <p:spPr bwMode="auto">
          <a:xfrm>
            <a:off x="6276243" y="4079875"/>
            <a:ext cx="2640623" cy="1962150"/>
          </a:xfrm>
          <a:custGeom>
            <a:avLst/>
            <a:gdLst>
              <a:gd name="T0" fmla="*/ 326959 w 2861310"/>
              <a:gd name="T1" fmla="*/ 0 h 1962150"/>
              <a:gd name="T2" fmla="*/ 2860675 w 2861310"/>
              <a:gd name="T3" fmla="*/ 0 h 1962150"/>
              <a:gd name="T4" fmla="*/ 2860675 w 2861310"/>
              <a:gd name="T5" fmla="*/ 0 h 1962150"/>
              <a:gd name="T6" fmla="*/ 2860675 w 2861310"/>
              <a:gd name="T7" fmla="*/ 1635118 h 1962150"/>
              <a:gd name="T8" fmla="*/ 2533716 w 2861310"/>
              <a:gd name="T9" fmla="*/ 1962150 h 1962150"/>
              <a:gd name="T10" fmla="*/ 0 w 2861310"/>
              <a:gd name="T11" fmla="*/ 1962150 h 1962150"/>
              <a:gd name="T12" fmla="*/ 0 w 2861310"/>
              <a:gd name="T13" fmla="*/ 1962150 h 1962150"/>
              <a:gd name="T14" fmla="*/ 0 w 2861310"/>
              <a:gd name="T15" fmla="*/ 327032 h 1962150"/>
              <a:gd name="T16" fmla="*/ 326959 w 2861310"/>
              <a:gd name="T17" fmla="*/ 0 h 1962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61310"/>
              <a:gd name="T28" fmla="*/ 0 h 1962150"/>
              <a:gd name="T29" fmla="*/ 2861310 w 2861310"/>
              <a:gd name="T30" fmla="*/ 1962150 h 19621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61310" h="1962150">
                <a:moveTo>
                  <a:pt x="327032" y="0"/>
                </a:moveTo>
                <a:lnTo>
                  <a:pt x="2861310" y="0"/>
                </a:lnTo>
                <a:lnTo>
                  <a:pt x="2861310" y="1635118"/>
                </a:lnTo>
                <a:cubicBezTo>
                  <a:pt x="2861310" y="1815733"/>
                  <a:pt x="2714893" y="1962150"/>
                  <a:pt x="2534278" y="1962150"/>
                </a:cubicBezTo>
                <a:lnTo>
                  <a:pt x="0" y="1962150"/>
                </a:lnTo>
                <a:lnTo>
                  <a:pt x="0" y="327032"/>
                </a:lnTo>
                <a:cubicBezTo>
                  <a:pt x="0" y="146417"/>
                  <a:pt x="146417" y="0"/>
                  <a:pt x="3270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fr-FR" sz="1400" b="1">
                <a:latin typeface="Calibri" pitchFamily="34" charset="0"/>
              </a:rPr>
              <a:t>Parcours commun de formation aux 3 options pour la 1ere année du BTS MS</a:t>
            </a:r>
            <a:endParaRPr lang="fr-FR"/>
          </a:p>
        </p:txBody>
      </p:sp>
      <p:sp>
        <p:nvSpPr>
          <p:cNvPr id="2067" name="Légende encadrée 3 59"/>
          <p:cNvSpPr>
            <a:spLocks/>
          </p:cNvSpPr>
          <p:nvPr/>
        </p:nvSpPr>
        <p:spPr bwMode="auto">
          <a:xfrm>
            <a:off x="1499089" y="4530726"/>
            <a:ext cx="7810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5873"/>
              <a:gd name="adj8" fmla="val 4583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4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Légende encadrée 3 10"/>
          <p:cNvSpPr>
            <a:spLocks/>
          </p:cNvSpPr>
          <p:nvPr/>
        </p:nvSpPr>
        <p:spPr bwMode="auto">
          <a:xfrm>
            <a:off x="2614246" y="3695701"/>
            <a:ext cx="7810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6481"/>
              <a:gd name="adj8" fmla="val -188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8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Légende encadrée 3 17"/>
          <p:cNvSpPr>
            <a:spLocks/>
          </p:cNvSpPr>
          <p:nvPr/>
        </p:nvSpPr>
        <p:spPr bwMode="auto">
          <a:xfrm>
            <a:off x="3701561" y="2589213"/>
            <a:ext cx="855785" cy="2270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4111"/>
              <a:gd name="adj8" fmla="val 9111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10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Légende encadrée 3 18"/>
          <p:cNvSpPr>
            <a:spLocks/>
          </p:cNvSpPr>
          <p:nvPr/>
        </p:nvSpPr>
        <p:spPr bwMode="auto">
          <a:xfrm>
            <a:off x="1663212" y="2095500"/>
            <a:ext cx="2332723" cy="325388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 dirty="0">
                <a:latin typeface="Calibri" pitchFamily="34" charset="0"/>
                <a:cs typeface="Arial" pitchFamily="34" charset="0"/>
              </a:rPr>
              <a:t>Enseignement sur toute l’année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10" name="Groupe 63"/>
          <p:cNvGrpSpPr>
            <a:grpSpLocks/>
          </p:cNvGrpSpPr>
          <p:nvPr/>
        </p:nvGrpSpPr>
        <p:grpSpPr bwMode="auto">
          <a:xfrm rot="2093387">
            <a:off x="5114192" y="4208464"/>
            <a:ext cx="874835" cy="879475"/>
            <a:chOff x="0" y="0"/>
            <a:chExt cx="6826" cy="6193"/>
          </a:xfrm>
        </p:grpSpPr>
        <p:sp>
          <p:nvSpPr>
            <p:cNvPr id="8219" name="Flèche courbée vers le haut 288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0" name="Flèche courbée vers le bas 28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2074" name="Légende encadrée 3 27"/>
          <p:cNvSpPr>
            <a:spLocks/>
          </p:cNvSpPr>
          <p:nvPr/>
        </p:nvSpPr>
        <p:spPr bwMode="auto">
          <a:xfrm>
            <a:off x="4640874" y="1612901"/>
            <a:ext cx="8572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4380"/>
              <a:gd name="adj8" fmla="val 4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4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Diagramme 40"/>
          <p:cNvGraphicFramePr/>
          <p:nvPr/>
        </p:nvGraphicFramePr>
        <p:xfrm>
          <a:off x="1305469" y="5130223"/>
          <a:ext cx="2784143" cy="108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agramme 41"/>
          <p:cNvGraphicFramePr/>
          <p:nvPr/>
        </p:nvGraphicFramePr>
        <p:xfrm>
          <a:off x="2383411" y="4044533"/>
          <a:ext cx="2776794" cy="131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3" name="Diagramme 42"/>
          <p:cNvGraphicFramePr/>
          <p:nvPr/>
        </p:nvGraphicFramePr>
        <p:xfrm>
          <a:off x="3825424" y="2449640"/>
          <a:ext cx="2852382" cy="200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4" name="Diagramme 43"/>
          <p:cNvGraphicFramePr/>
          <p:nvPr/>
        </p:nvGraphicFramePr>
        <p:xfrm>
          <a:off x="5037454" y="1849965"/>
          <a:ext cx="2993322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6" name="Diagramme 45"/>
          <p:cNvGraphicFramePr/>
          <p:nvPr/>
        </p:nvGraphicFramePr>
        <p:xfrm>
          <a:off x="5076056" y="-79201"/>
          <a:ext cx="3933049" cy="1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7" name="Diagramme 46"/>
          <p:cNvGraphicFramePr/>
          <p:nvPr/>
        </p:nvGraphicFramePr>
        <p:xfrm>
          <a:off x="1269179" y="116215"/>
          <a:ext cx="2988335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4" name="Diagramme 53"/>
          <p:cNvGraphicFramePr/>
          <p:nvPr/>
        </p:nvGraphicFramePr>
        <p:xfrm>
          <a:off x="1160875" y="1089965"/>
          <a:ext cx="2985711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5" name="Bulle ronde 34"/>
          <p:cNvSpPr/>
          <p:nvPr/>
        </p:nvSpPr>
        <p:spPr>
          <a:xfrm>
            <a:off x="2339752" y="836712"/>
            <a:ext cx="2574330" cy="1040524"/>
          </a:xfrm>
          <a:prstGeom prst="wedgeEllipseCallout">
            <a:avLst>
              <a:gd name="adj1" fmla="val 87650"/>
              <a:gd name="adj2" fmla="val 5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   Froid  </a:t>
            </a:r>
          </a:p>
          <a:p>
            <a:r>
              <a:rPr lang="fr-FR" b="1" dirty="0" smtClean="0"/>
              <a:t>Niveau 1</a:t>
            </a:r>
            <a:endParaRPr lang="fr-FR" b="1" dirty="0"/>
          </a:p>
        </p:txBody>
      </p:sp>
      <p:pic>
        <p:nvPicPr>
          <p:cNvPr id="36" name="Picture 6" descr="http://www.hardeman-outillage.com/IMAGES/M4V299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707904" y="980728"/>
            <a:ext cx="790056" cy="79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1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0" t="27297" r="17062" b="11769"/>
          <a:stretch/>
        </p:blipFill>
        <p:spPr bwMode="auto">
          <a:xfrm>
            <a:off x="847079" y="2017245"/>
            <a:ext cx="8117409" cy="4436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4365104"/>
            <a:ext cx="7992888" cy="936104"/>
          </a:xfrm>
          <a:prstGeom prst="rect">
            <a:avLst/>
          </a:prstGeom>
          <a:noFill/>
          <a:ln w="508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8945" y="2060848"/>
            <a:ext cx="1835343" cy="3240360"/>
          </a:xfrm>
          <a:prstGeom prst="rect">
            <a:avLst/>
          </a:prstGeom>
          <a:noFill/>
          <a:ln w="508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6235917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COP d’une pompe à chaleur</a:t>
            </a:r>
            <a:endParaRPr lang="fr-FR" sz="3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à coins arrondis 1"/>
          <p:cNvSpPr/>
          <p:nvPr/>
        </p:nvSpPr>
        <p:spPr>
          <a:xfrm>
            <a:off x="5326161" y="4653137"/>
            <a:ext cx="613991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e 11"/>
          <p:cNvGrpSpPr/>
          <p:nvPr/>
        </p:nvGrpSpPr>
        <p:grpSpPr>
          <a:xfrm>
            <a:off x="5292080" y="1349473"/>
            <a:ext cx="1632329" cy="639367"/>
            <a:chOff x="5580112" y="1277465"/>
            <a:chExt cx="1632329" cy="639367"/>
          </a:xfrm>
        </p:grpSpPr>
        <p:pic>
          <p:nvPicPr>
            <p:cNvPr id="15" name="Imag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277465"/>
              <a:ext cx="768233" cy="639367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580112" y="1432456"/>
              <a:ext cx="932740" cy="4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Notions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smtClean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STI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0" y="4293096"/>
            <a:ext cx="827584" cy="1152128"/>
            <a:chOff x="0" y="4437112"/>
            <a:chExt cx="827584" cy="1152128"/>
          </a:xfrm>
        </p:grpSpPr>
        <p:pic>
          <p:nvPicPr>
            <p:cNvPr id="18" name="Imag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4" y="4892466"/>
              <a:ext cx="777910" cy="69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0" y="4437112"/>
              <a:ext cx="827584" cy="48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Notions 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Sc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fr-FR" sz="1200" b="1" dirty="0" smtClean="0"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j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81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age 5"/>
          <p:cNvSpPr/>
          <p:nvPr/>
        </p:nvSpPr>
        <p:spPr>
          <a:xfrm>
            <a:off x="107504" y="1700808"/>
            <a:ext cx="5514560" cy="17281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1440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Une réponse : </a:t>
            </a:r>
            <a:br>
              <a:rPr lang="fr-FR" dirty="0" smtClean="0"/>
            </a:br>
            <a:r>
              <a:rPr lang="fr-FR" dirty="0" smtClean="0"/>
              <a:t>coordination physique / STI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551" y="1844423"/>
            <a:ext cx="4793521" cy="1728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       </a:t>
            </a:r>
            <a:r>
              <a:rPr lang="fr-FR" sz="2800" b="1" dirty="0" smtClean="0"/>
              <a:t>Nécessité d’une progression réfléchie des enseignements. 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sz="800" b="1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1430133722"/>
              </p:ext>
            </p:extLst>
          </p:nvPr>
        </p:nvGraphicFramePr>
        <p:xfrm>
          <a:off x="4355976" y="1628800"/>
          <a:ext cx="5651994" cy="501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39330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/>
              <a:t>Pour une acquisition progressive de compétences mobilisables</a:t>
            </a:r>
          </a:p>
          <a:p>
            <a:pPr algn="ctr"/>
            <a:r>
              <a:rPr lang="fr-FR" sz="2800" b="1" dirty="0" smtClean="0"/>
              <a:t>sur des situations professionnelles.</a:t>
            </a:r>
          </a:p>
        </p:txBody>
      </p:sp>
    </p:spTree>
    <p:extLst>
      <p:ext uri="{BB962C8B-B14F-4D97-AF65-F5344CB8AC3E}">
        <p14:creationId xmlns:p14="http://schemas.microsoft.com/office/powerpoint/2010/main" xmlns="" val="6311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Graphic spid="5" grpId="0">
        <p:bldAsOne/>
      </p:bldGraphic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4612673"/>
              </p:ext>
            </p:extLst>
          </p:nvPr>
        </p:nvGraphicFramePr>
        <p:xfrm>
          <a:off x="251521" y="1628800"/>
          <a:ext cx="8404657" cy="474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/>
                <a:gridCol w="1335953"/>
                <a:gridCol w="1634440"/>
                <a:gridCol w="1503869"/>
                <a:gridCol w="1569154"/>
                <a:gridCol w="1569154"/>
              </a:tblGrid>
              <a:tr h="176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Période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Enseignant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Septembre 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Octobre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Novembre Décembre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Janvier 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Février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Avril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Juin (stage)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(O.C)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Méca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Flux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 :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qm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, pression, Archimède,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, 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:Techno matériel, schéma puissance, moteur, câblage, asservissement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Systèmes d’expansion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Capacité gaz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Bouteille </a:t>
                      </a:r>
                      <a:r>
                        <a:rPr lang="fr-FR" sz="1000" dirty="0">
                          <a:effectLst/>
                        </a:rPr>
                        <a:t>découplage, V3V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6600"/>
                          </a:solidFill>
                          <a:effectLst/>
                        </a:rPr>
                        <a:t> </a:t>
                      </a:r>
                      <a:endParaRPr lang="fr-FR" sz="1000" dirty="0" smtClean="0">
                        <a:solidFill>
                          <a:srgbClr val="FF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Origine des pertes de charge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Basculement </a:t>
                      </a:r>
                      <a:r>
                        <a:rPr lang="fr-FR" sz="1000" dirty="0">
                          <a:effectLst/>
                        </a:rPr>
                        <a:t>automatique pompes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Chaudière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Réglementation chaufferie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</a:t>
                      </a:r>
                      <a:r>
                        <a:rPr lang="fr-FR" sz="1000" dirty="0">
                          <a:effectLst/>
                        </a:rPr>
                        <a:t>brûleur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Evolution du rendement de combustion en fonction de l’excès d’air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Positionnement réel du point de </a:t>
                      </a:r>
                      <a:r>
                        <a:rPr lang="fr-FR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fonct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sur 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Solaire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solaire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b="1" dirty="0" smtClean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F</a:t>
                      </a:r>
                      <a:r>
                        <a:rPr lang="fr-FR" sz="1100" b="1" dirty="0" smtClean="0">
                          <a:solidFill>
                            <a:srgbClr val="0070C0"/>
                          </a:solidFill>
                          <a:effectLst/>
                        </a:rPr>
                        <a:t>roid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 niveau 1</a:t>
                      </a:r>
                      <a:endParaRPr lang="fr-FR" sz="11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« cycle sans </a:t>
                      </a:r>
                      <a:r>
                        <a:rPr lang="fr-FR" sz="1100" b="1" dirty="0">
                          <a:solidFill>
                            <a:srgbClr val="0066FF"/>
                          </a:solidFill>
                          <a:effectLst/>
                        </a:rPr>
                        <a:t>pertes de 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charge »</a:t>
                      </a:r>
                      <a:endParaRPr lang="fr-FR" sz="11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Echangeurs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88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(N.D)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Production chaleur, distribution (bouteille, V3V, collecteur), ECS Echangeur, PC, </a:t>
                      </a:r>
                      <a:r>
                        <a:rPr lang="fr-FR" sz="1000" dirty="0" err="1">
                          <a:effectLst/>
                        </a:rPr>
                        <a:t>Aéro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Visio, Word, Excel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Systèmes d’expansion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Différents vases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Différentes applications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Distribution hydraulique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Pompes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Equilibrage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Adoucisseurs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Phys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Chimie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(A.W)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: Grandeurs, dilatation, Boyle Mariotte, Hydrostatique,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Eq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 continuité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 Distribution Mono et Triphasée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: Bernoulli, Venturi, Pertes, Pompes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Chimie : Atomes, ions, molécules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66FF"/>
                          </a:solidFill>
                          <a:effectLst/>
                        </a:rPr>
                        <a:t>TMF : 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Q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Changements d’état</a:t>
                      </a:r>
                      <a:endParaRPr lang="fr-FR" sz="1100" b="1" dirty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Chimie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 : Combustion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TMF : W, </a:t>
                      </a:r>
                      <a:r>
                        <a:rPr lang="fr-FR" sz="1100" b="1" dirty="0" err="1" smtClean="0">
                          <a:solidFill>
                            <a:srgbClr val="0066FF"/>
                          </a:solidFill>
                          <a:effectLst/>
                        </a:rPr>
                        <a:t>Wtr</a:t>
                      </a:r>
                      <a:endParaRPr lang="fr-FR" sz="1100" b="1" dirty="0" smtClean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Chimie 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Diagramme d’Oswald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Solutions aqueuses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TMF</a:t>
                      </a:r>
                      <a:r>
                        <a:rPr lang="fr-FR" sz="1100" b="1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1</a:t>
                      </a:r>
                      <a:r>
                        <a:rPr lang="fr-FR" sz="1100" b="1" baseline="30000" dirty="0" smtClean="0">
                          <a:solidFill>
                            <a:srgbClr val="0066FF"/>
                          </a:solidFill>
                          <a:effectLst/>
                        </a:rPr>
                        <a:t>er</a:t>
                      </a:r>
                      <a:r>
                        <a:rPr lang="fr-FR" sz="1100" b="1" dirty="0" smtClean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66FF"/>
                          </a:solidFill>
                          <a:effectLst/>
                        </a:rPr>
                        <a:t>principe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7092280" y="2204864"/>
            <a:ext cx="1584176" cy="7200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092280" y="5085184"/>
            <a:ext cx="1584176" cy="5040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96136" y="5085184"/>
            <a:ext cx="1110146" cy="36004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7" idx="7"/>
            <a:endCxn id="6" idx="5"/>
          </p:cNvCxnSpPr>
          <p:nvPr/>
        </p:nvCxnSpPr>
        <p:spPr>
          <a:xfrm flipV="1">
            <a:off x="8444459" y="2819490"/>
            <a:ext cx="0" cy="233951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7"/>
            <a:endCxn id="6" idx="3"/>
          </p:cNvCxnSpPr>
          <p:nvPr/>
        </p:nvCxnSpPr>
        <p:spPr>
          <a:xfrm flipV="1">
            <a:off x="6743705" y="2819490"/>
            <a:ext cx="580572" cy="231842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5"/>
            <a:endCxn id="7" idx="2"/>
          </p:cNvCxnSpPr>
          <p:nvPr/>
        </p:nvCxnSpPr>
        <p:spPr>
          <a:xfrm flipV="1">
            <a:off x="6743705" y="5337212"/>
            <a:ext cx="348575" cy="5528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067944" y="5085184"/>
            <a:ext cx="1368152" cy="5760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stCxn id="15" idx="0"/>
            <a:endCxn id="6" idx="2"/>
          </p:cNvCxnSpPr>
          <p:nvPr/>
        </p:nvCxnSpPr>
        <p:spPr>
          <a:xfrm flipV="1">
            <a:off x="4752020" y="2564904"/>
            <a:ext cx="2340260" cy="252028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6"/>
            <a:endCxn id="8" idx="2"/>
          </p:cNvCxnSpPr>
          <p:nvPr/>
        </p:nvCxnSpPr>
        <p:spPr>
          <a:xfrm flipV="1">
            <a:off x="5436096" y="5265204"/>
            <a:ext cx="360040" cy="108012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itre 1"/>
          <p:cNvSpPr txBox="1">
            <a:spLocks/>
          </p:cNvSpPr>
          <p:nvPr/>
        </p:nvSpPr>
        <p:spPr>
          <a:xfrm>
            <a:off x="1043608" y="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</a:t>
            </a:r>
            <a:r>
              <a:rPr lang="fr-FR" sz="3200" b="1" u="sng" dirty="0" smtClean="0"/>
              <a:t>1</a:t>
            </a:r>
            <a:r>
              <a:rPr lang="fr-FR" sz="3200" b="1" u="sng" baseline="30000" dirty="0" smtClean="0"/>
              <a:t>ère</a:t>
            </a:r>
            <a:r>
              <a:rPr lang="fr-FR" sz="3200" b="1" u="sng" dirty="0" smtClean="0"/>
              <a:t> année</a:t>
            </a:r>
            <a:r>
              <a:rPr lang="fr-FR" sz="3200" b="1" dirty="0" smtClean="0"/>
              <a:t>)</a:t>
            </a:r>
            <a:endParaRPr lang="fr-FR" sz="3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533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529" y="1992570"/>
            <a:ext cx="855580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83568" y="5733256"/>
            <a:ext cx="1677434" cy="91069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11651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4797152"/>
            <a:ext cx="1749442" cy="92684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611560" y="3861048"/>
            <a:ext cx="1749442" cy="9361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611560" y="2924944"/>
            <a:ext cx="1749442" cy="936104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55576" y="3933056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Change-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ment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’état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Transferts</a:t>
            </a:r>
          </a:p>
          <a:p>
            <a:pPr algn="ctr"/>
            <a:r>
              <a:rPr lang="fr-FR" sz="1400" b="1" dirty="0" smtClean="0"/>
              <a:t>thermiques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</a:t>
            </a:r>
          </a:p>
          <a:p>
            <a:pPr algn="ctr"/>
            <a:r>
              <a:rPr lang="fr-FR" sz="1400" b="1" dirty="0" smtClean="0"/>
              <a:t>Echangeurs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Détente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Détendeurs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</a:t>
            </a:r>
            <a:r>
              <a:rPr lang="fr-FR" sz="3200" b="1" u="sng" dirty="0" smtClean="0"/>
              <a:t>1</a:t>
            </a:r>
            <a:r>
              <a:rPr lang="fr-FR" sz="3200" b="1" u="sng" baseline="30000" dirty="0" smtClean="0"/>
              <a:t>ère</a:t>
            </a:r>
            <a:r>
              <a:rPr lang="fr-FR" sz="3200" b="1" u="sng" dirty="0" smtClean="0"/>
              <a:t> année</a:t>
            </a:r>
            <a:r>
              <a:rPr lang="fr-FR" sz="3200" b="1" dirty="0" smtClean="0"/>
              <a:t>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85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529" y="1992570"/>
            <a:ext cx="855580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83568" y="5733256"/>
            <a:ext cx="1677434" cy="91069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11651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487347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4797152"/>
            <a:ext cx="1749442" cy="92684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611560" y="3861048"/>
            <a:ext cx="1749442" cy="9361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611560" y="2924944"/>
            <a:ext cx="1749442" cy="936104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755576" y="496759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Travail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5576" y="3933056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Change-</a:t>
            </a:r>
          </a:p>
          <a:p>
            <a:pPr algn="ctr"/>
            <a:r>
              <a:rPr lang="fr-FR" sz="1400" b="1" dirty="0" smtClean="0"/>
              <a:t>ment</a:t>
            </a:r>
          </a:p>
          <a:p>
            <a:pPr algn="ctr"/>
            <a:r>
              <a:rPr lang="fr-FR" sz="1400" b="1" dirty="0"/>
              <a:t>d</a:t>
            </a:r>
            <a:r>
              <a:rPr lang="fr-FR" sz="1400" b="1" dirty="0" smtClean="0"/>
              <a:t>’état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Transferts</a:t>
            </a:r>
          </a:p>
          <a:p>
            <a:pPr algn="ctr"/>
            <a:r>
              <a:rPr lang="fr-FR" sz="1400" b="1" dirty="0" smtClean="0"/>
              <a:t>thermiques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</a:t>
            </a:r>
          </a:p>
          <a:p>
            <a:pPr algn="ctr"/>
            <a:r>
              <a:rPr lang="fr-FR" sz="1400" b="1" dirty="0" smtClean="0"/>
              <a:t>Echangeurs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Détente</a:t>
            </a:r>
          </a:p>
          <a:p>
            <a:pPr algn="ctr"/>
            <a:r>
              <a:rPr lang="fr-FR" sz="1400" b="1" dirty="0" smtClean="0"/>
              <a:t>Détendeurs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Compression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Compresseurs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</a:t>
            </a:r>
            <a:r>
              <a:rPr lang="fr-FR" sz="3200" b="1" u="sng" dirty="0" smtClean="0"/>
              <a:t>1</a:t>
            </a:r>
            <a:r>
              <a:rPr lang="fr-FR" sz="3200" b="1" u="sng" baseline="30000" dirty="0" smtClean="0"/>
              <a:t>ère</a:t>
            </a:r>
            <a:r>
              <a:rPr lang="fr-FR" sz="3200" b="1" u="sng" dirty="0" smtClean="0"/>
              <a:t> année</a:t>
            </a:r>
            <a:r>
              <a:rPr lang="fr-FR" sz="3200" b="1" dirty="0" smtClean="0"/>
              <a:t>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5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529" y="1992570"/>
            <a:ext cx="855580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83568" y="5733256"/>
            <a:ext cx="1677434" cy="91069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11651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487347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4797152"/>
            <a:ext cx="1749442" cy="92684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611560" y="3861048"/>
            <a:ext cx="1749442" cy="9361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611560" y="2924944"/>
            <a:ext cx="1749442" cy="936104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46868" y="593011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er</a:t>
            </a:r>
            <a:endParaRPr lang="fr-FR" sz="1400" b="1" dirty="0">
              <a:solidFill>
                <a:srgbClr val="FF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Principe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55576" y="496759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Travail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5576" y="3933056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Change-</a:t>
            </a:r>
          </a:p>
          <a:p>
            <a:pPr algn="ctr"/>
            <a:r>
              <a:rPr lang="fr-FR" sz="1400" b="1" dirty="0" smtClean="0"/>
              <a:t>ment</a:t>
            </a:r>
          </a:p>
          <a:p>
            <a:pPr algn="ctr"/>
            <a:r>
              <a:rPr lang="fr-FR" sz="1400" b="1" dirty="0"/>
              <a:t>d</a:t>
            </a:r>
            <a:r>
              <a:rPr lang="fr-FR" sz="1400" b="1" dirty="0" smtClean="0"/>
              <a:t>’état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Transferts</a:t>
            </a:r>
          </a:p>
          <a:p>
            <a:pPr algn="ctr"/>
            <a:r>
              <a:rPr lang="fr-FR" sz="1400" b="1" dirty="0" smtClean="0"/>
              <a:t>thermiques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</a:t>
            </a:r>
          </a:p>
          <a:p>
            <a:pPr algn="ctr"/>
            <a:r>
              <a:rPr lang="fr-FR" sz="1400" b="1" dirty="0" smtClean="0"/>
              <a:t>Echangeurs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Détente</a:t>
            </a:r>
          </a:p>
          <a:p>
            <a:pPr algn="ctr"/>
            <a:r>
              <a:rPr lang="fr-FR" sz="1400" b="1" dirty="0" smtClean="0"/>
              <a:t>Détendeurs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Compression</a:t>
            </a:r>
          </a:p>
          <a:p>
            <a:pPr algn="ctr"/>
            <a:r>
              <a:rPr lang="fr-FR" sz="1400" b="1" dirty="0" smtClean="0"/>
              <a:t>Compresseurs</a:t>
            </a:r>
            <a:endParaRPr lang="fr-FR" sz="14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6300192" y="1898248"/>
            <a:ext cx="140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T.P Tracé de cycle sans </a:t>
            </a:r>
            <a:r>
              <a:rPr lang="fr-FR" sz="1400" b="1" dirty="0" err="1" smtClean="0">
                <a:solidFill>
                  <a:srgbClr val="FF0000"/>
                </a:solidFill>
              </a:rPr>
              <a:t>PdC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668344" y="1916832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T.P Utilisation Manomètres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</a:t>
            </a:r>
            <a:r>
              <a:rPr lang="fr-FR" sz="3200" b="1" u="sng" dirty="0" smtClean="0"/>
              <a:t>1</a:t>
            </a:r>
            <a:r>
              <a:rPr lang="fr-FR" sz="3200" b="1" u="sng" baseline="30000" dirty="0" smtClean="0"/>
              <a:t>ère</a:t>
            </a:r>
            <a:r>
              <a:rPr lang="fr-FR" sz="3200" b="1" u="sng" dirty="0" smtClean="0"/>
              <a:t> année</a:t>
            </a:r>
            <a:r>
              <a:rPr lang="fr-FR" sz="3200" b="1" dirty="0" smtClean="0"/>
              <a:t>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388424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5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/>
      <p:bldP spid="6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529" y="1992570"/>
            <a:ext cx="855580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631225" y="164145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83899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83568" y="5733256"/>
            <a:ext cx="1677434" cy="91069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31165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11650" y="4293096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22920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311650" y="614206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24406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594015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644008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347864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460432" y="2399439"/>
            <a:ext cx="10796" cy="40440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511651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487347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4797152"/>
            <a:ext cx="1749442" cy="92684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611560" y="3861048"/>
            <a:ext cx="1749442" cy="9361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611560" y="2924944"/>
            <a:ext cx="1749442" cy="936104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46868" y="593011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</a:t>
            </a:r>
            <a:r>
              <a:rPr lang="fr-FR" sz="1400" b="1" baseline="30000" dirty="0" smtClean="0"/>
              <a:t>er</a:t>
            </a:r>
            <a:endParaRPr lang="fr-FR" sz="1400" b="1" dirty="0"/>
          </a:p>
          <a:p>
            <a:pPr algn="ctr"/>
            <a:r>
              <a:rPr lang="fr-FR" sz="1400" b="1" dirty="0" smtClean="0"/>
              <a:t>Principe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55576" y="4967590"/>
            <a:ext cx="14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Travail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5576" y="3933056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Change-</a:t>
            </a:r>
          </a:p>
          <a:p>
            <a:pPr algn="ctr"/>
            <a:r>
              <a:rPr lang="fr-FR" sz="1400" b="1" dirty="0" smtClean="0"/>
              <a:t>ment</a:t>
            </a:r>
          </a:p>
          <a:p>
            <a:pPr algn="ctr"/>
            <a:r>
              <a:rPr lang="fr-FR" sz="1400" b="1" dirty="0"/>
              <a:t>d</a:t>
            </a:r>
            <a:r>
              <a:rPr lang="fr-FR" sz="1400" b="1" dirty="0" smtClean="0"/>
              <a:t>’état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Transferts</a:t>
            </a:r>
          </a:p>
          <a:p>
            <a:pPr algn="ctr"/>
            <a:r>
              <a:rPr lang="fr-FR" sz="1400" b="1" dirty="0" smtClean="0"/>
              <a:t>thermiques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55577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Technologie</a:t>
            </a:r>
          </a:p>
          <a:p>
            <a:pPr algn="ctr"/>
            <a:r>
              <a:rPr lang="fr-FR" sz="1400" b="1" dirty="0" smtClean="0"/>
              <a:t>Echangeurs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Détente</a:t>
            </a:r>
          </a:p>
          <a:p>
            <a:pPr algn="ctr"/>
            <a:r>
              <a:rPr lang="fr-FR" sz="1400" b="1" dirty="0" smtClean="0"/>
              <a:t>Détendeurs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Compression</a:t>
            </a:r>
          </a:p>
          <a:p>
            <a:pPr algn="ctr"/>
            <a:r>
              <a:rPr lang="fr-FR" sz="1400" b="1" dirty="0" smtClean="0"/>
              <a:t>Compresseurs</a:t>
            </a:r>
            <a:endParaRPr lang="fr-FR" sz="14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6300192" y="1898248"/>
            <a:ext cx="140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Tracé de cycle sans </a:t>
            </a:r>
            <a:r>
              <a:rPr lang="fr-FR" sz="1400" b="1" dirty="0" err="1" smtClean="0"/>
              <a:t>PdC</a:t>
            </a:r>
            <a:endParaRPr lang="fr-FR" sz="14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7668344" y="1916832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Utilisation Manomètres</a:t>
            </a:r>
            <a:endParaRPr lang="fr-FR" sz="1400" b="1" dirty="0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</a:t>
            </a:r>
            <a:r>
              <a:rPr lang="fr-FR" sz="3200" b="1" u="sng" dirty="0" smtClean="0"/>
              <a:t>1</a:t>
            </a:r>
            <a:r>
              <a:rPr lang="fr-FR" sz="3200" b="1" u="sng" baseline="30000" dirty="0" smtClean="0"/>
              <a:t>ère</a:t>
            </a:r>
            <a:r>
              <a:rPr lang="fr-FR" sz="3200" b="1" u="sng" dirty="0" smtClean="0"/>
              <a:t> année</a:t>
            </a:r>
            <a:r>
              <a:rPr lang="fr-FR" sz="3200" b="1" dirty="0" smtClean="0"/>
              <a:t>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3937374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388424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733256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AutoShape 2" descr="Résultat de recherche d'images pour &quot;pose de manifold frigoris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420" name="AutoShape 4" descr="Résultat de recherche d'images pour &quot;pose de manifold frigoris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8" name="Groupe 57"/>
          <p:cNvGrpSpPr/>
          <p:nvPr/>
        </p:nvGrpSpPr>
        <p:grpSpPr>
          <a:xfrm>
            <a:off x="6156176" y="2636912"/>
            <a:ext cx="2248425" cy="1512168"/>
            <a:chOff x="6156176" y="2636912"/>
            <a:chExt cx="2248425" cy="1512168"/>
          </a:xfrm>
        </p:grpSpPr>
        <p:sp>
          <p:nvSpPr>
            <p:cNvPr id="54" name="Rectangle 53"/>
            <p:cNvSpPr/>
            <p:nvPr/>
          </p:nvSpPr>
          <p:spPr>
            <a:xfrm>
              <a:off x="6156176" y="2636912"/>
              <a:ext cx="2160240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482" name="Picture 2" descr="http://www.abcclim.net/images/stories/imagesite/mollier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0192" y="2636912"/>
              <a:ext cx="2104409" cy="1497733"/>
            </a:xfrm>
            <a:prstGeom prst="rect">
              <a:avLst/>
            </a:prstGeom>
            <a:noFill/>
          </p:spPr>
        </p:pic>
      </p:grpSp>
      <p:pic>
        <p:nvPicPr>
          <p:cNvPr id="60422" name="Picture 6" descr="http://www.hardeman-outillage.com/IMAGES/M4V2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3933056"/>
            <a:ext cx="1619672" cy="1619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85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7E41C-0592-4AF6-ACBA-B3DA3E1F49DD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18435" name="Rectangle à coins arrondis 37"/>
          <p:cNvSpPr>
            <a:spLocks noChangeArrowheads="1"/>
          </p:cNvSpPr>
          <p:nvPr/>
        </p:nvSpPr>
        <p:spPr bwMode="auto">
          <a:xfrm>
            <a:off x="251520" y="142875"/>
            <a:ext cx="8759131" cy="6565900"/>
          </a:xfrm>
          <a:prstGeom prst="roundRect">
            <a:avLst>
              <a:gd name="adj" fmla="val 2282"/>
            </a:avLst>
          </a:pr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436" name="Flèche courbée vers le bas 79944"/>
          <p:cNvSpPr>
            <a:spLocks noChangeAspect="1"/>
          </p:cNvSpPr>
          <p:nvPr/>
        </p:nvSpPr>
        <p:spPr bwMode="auto">
          <a:xfrm rot="2093387" flipH="1">
            <a:off x="3493477" y="3763964"/>
            <a:ext cx="813289" cy="388937"/>
          </a:xfrm>
          <a:prstGeom prst="curvedDownArrow">
            <a:avLst>
              <a:gd name="adj1" fmla="val 25044"/>
              <a:gd name="adj2" fmla="val 50068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027" name="Rectangle avec flèche vers la droite 42"/>
          <p:cNvSpPr>
            <a:spLocks noChangeArrowheads="1"/>
          </p:cNvSpPr>
          <p:nvPr/>
        </p:nvSpPr>
        <p:spPr bwMode="auto">
          <a:xfrm>
            <a:off x="395536" y="290496"/>
            <a:ext cx="777381" cy="1412875"/>
          </a:xfrm>
          <a:prstGeom prst="rightArrowCallout">
            <a:avLst>
              <a:gd name="adj1" fmla="val 44141"/>
              <a:gd name="adj2" fmla="val 35316"/>
              <a:gd name="adj3" fmla="val 25000"/>
              <a:gd name="adj4" fmla="val 64977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vert270" anchor="b"/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Organisation de la maintenance (</a:t>
            </a:r>
            <a:r>
              <a:rPr lang="fr-FR" sz="9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fr-FR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+2+0)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avec flèche vers la droite 305"/>
          <p:cNvSpPr>
            <a:spLocks noChangeArrowheads="1"/>
          </p:cNvSpPr>
          <p:nvPr/>
        </p:nvSpPr>
        <p:spPr bwMode="auto">
          <a:xfrm>
            <a:off x="395536" y="1769283"/>
            <a:ext cx="821228" cy="4572000"/>
          </a:xfrm>
          <a:prstGeom prst="rightArrowCallout">
            <a:avLst>
              <a:gd name="adj1" fmla="val 75028"/>
              <a:gd name="adj2" fmla="val 54411"/>
              <a:gd name="adj3" fmla="val 25000"/>
              <a:gd name="adj4" fmla="val 64977"/>
            </a:avLst>
          </a:prstGeom>
          <a:solidFill>
            <a:srgbClr val="938953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fr-FR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Techniques de maintenance, conduite, prévention (2+1+4)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avec flèche vers le haut 307"/>
          <p:cNvSpPr>
            <a:spLocks noChangeArrowheads="1"/>
          </p:cNvSpPr>
          <p:nvPr/>
        </p:nvSpPr>
        <p:spPr bwMode="auto">
          <a:xfrm>
            <a:off x="1147397" y="6223001"/>
            <a:ext cx="4410808" cy="396875"/>
          </a:xfrm>
          <a:prstGeom prst="upArrowCallout">
            <a:avLst>
              <a:gd name="adj1" fmla="val 74125"/>
              <a:gd name="adj2" fmla="val 58991"/>
              <a:gd name="adj3" fmla="val 25000"/>
              <a:gd name="adj4" fmla="val 64977"/>
            </a:avLst>
          </a:prstGeom>
          <a:solidFill>
            <a:srgbClr val="548DD4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Études </a:t>
            </a:r>
            <a:r>
              <a:rPr lang="fr-FR" sz="14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pluritechnologiques</a:t>
            </a: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des systèmes (2+2+6)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avec flèche vers le haut 79877"/>
          <p:cNvSpPr>
            <a:spLocks noChangeArrowheads="1"/>
          </p:cNvSpPr>
          <p:nvPr/>
        </p:nvSpPr>
        <p:spPr bwMode="auto">
          <a:xfrm>
            <a:off x="5813182" y="6234113"/>
            <a:ext cx="3086100" cy="361950"/>
          </a:xfrm>
          <a:prstGeom prst="upArrowCallout">
            <a:avLst>
              <a:gd name="adj1" fmla="val 60991"/>
              <a:gd name="adj2" fmla="val 49631"/>
              <a:gd name="adj3" fmla="val 25000"/>
              <a:gd name="adj4" fmla="val 64977"/>
            </a:avLst>
          </a:prstGeom>
          <a:solidFill>
            <a:srgbClr val="E36C0A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Physique et  Chimie (2+0+2)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441" name="Connecteur droit avec flèche 79878"/>
          <p:cNvCxnSpPr>
            <a:cxnSpLocks noChangeShapeType="1"/>
          </p:cNvCxnSpPr>
          <p:nvPr/>
        </p:nvCxnSpPr>
        <p:spPr bwMode="auto">
          <a:xfrm>
            <a:off x="1238251" y="1073150"/>
            <a:ext cx="5166946" cy="20638"/>
          </a:xfrm>
          <a:prstGeom prst="straightConnector1">
            <a:avLst/>
          </a:prstGeom>
          <a:noFill/>
          <a:ln w="114300">
            <a:solidFill>
              <a:srgbClr val="5F497A"/>
            </a:solidFill>
            <a:prstDash val="sysDash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42" name="Arrondir un rectangle avec un coin diagonal 79931"/>
          <p:cNvSpPr>
            <a:spLocks/>
          </p:cNvSpPr>
          <p:nvPr/>
        </p:nvSpPr>
        <p:spPr bwMode="auto">
          <a:xfrm>
            <a:off x="6863862" y="4835525"/>
            <a:ext cx="2029558" cy="1409700"/>
          </a:xfrm>
          <a:custGeom>
            <a:avLst/>
            <a:gdLst>
              <a:gd name="T0" fmla="*/ 234921 w 2199005"/>
              <a:gd name="T1" fmla="*/ 0 h 1409700"/>
              <a:gd name="T2" fmla="*/ 2198688 w 2199005"/>
              <a:gd name="T3" fmla="*/ 0 h 1409700"/>
              <a:gd name="T4" fmla="*/ 2198688 w 2199005"/>
              <a:gd name="T5" fmla="*/ 0 h 1409700"/>
              <a:gd name="T6" fmla="*/ 2198688 w 2199005"/>
              <a:gd name="T7" fmla="*/ 1174745 h 1409700"/>
              <a:gd name="T8" fmla="*/ 1963767 w 2199005"/>
              <a:gd name="T9" fmla="*/ 1409700 h 1409700"/>
              <a:gd name="T10" fmla="*/ 0 w 2199005"/>
              <a:gd name="T11" fmla="*/ 1409700 h 1409700"/>
              <a:gd name="T12" fmla="*/ 0 w 2199005"/>
              <a:gd name="T13" fmla="*/ 1409700 h 1409700"/>
              <a:gd name="T14" fmla="*/ 0 w 2199005"/>
              <a:gd name="T15" fmla="*/ 234955 h 1409700"/>
              <a:gd name="T16" fmla="*/ 234921 w 2199005"/>
              <a:gd name="T17" fmla="*/ 0 h 1409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9005"/>
              <a:gd name="T28" fmla="*/ 0 h 1409700"/>
              <a:gd name="T29" fmla="*/ 2199005 w 2199005"/>
              <a:gd name="T30" fmla="*/ 1409700 h 14097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9005" h="1409700">
                <a:moveTo>
                  <a:pt x="234955" y="0"/>
                </a:moveTo>
                <a:lnTo>
                  <a:pt x="2199005" y="0"/>
                </a:lnTo>
                <a:lnTo>
                  <a:pt x="2199005" y="1174745"/>
                </a:lnTo>
                <a:cubicBezTo>
                  <a:pt x="2199005" y="1304507"/>
                  <a:pt x="2093812" y="1409700"/>
                  <a:pt x="1964050" y="1409700"/>
                </a:cubicBezTo>
                <a:lnTo>
                  <a:pt x="0" y="1409700"/>
                </a:lnTo>
                <a:lnTo>
                  <a:pt x="0" y="234955"/>
                </a:lnTo>
                <a:cubicBezTo>
                  <a:pt x="0" y="105193"/>
                  <a:pt x="105193" y="0"/>
                  <a:pt x="23495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fr-FR" sz="1400" b="1" dirty="0">
                <a:latin typeface="Calibri" pitchFamily="34" charset="0"/>
              </a:rPr>
              <a:t>Parcours de formation pour la </a:t>
            </a:r>
            <a:r>
              <a:rPr lang="fr-FR" sz="1400" b="1" dirty="0" smtClean="0">
                <a:latin typeface="Calibri" pitchFamily="34" charset="0"/>
              </a:rPr>
              <a:t>2</a:t>
            </a:r>
            <a:r>
              <a:rPr lang="fr-FR" sz="1400" b="1" baseline="30000" dirty="0" smtClean="0">
                <a:latin typeface="Calibri" pitchFamily="34" charset="0"/>
              </a:rPr>
              <a:t>ème </a:t>
            </a:r>
            <a:r>
              <a:rPr lang="fr-FR" sz="1400" b="1" dirty="0">
                <a:latin typeface="Calibri" pitchFamily="34" charset="0"/>
              </a:rPr>
              <a:t>année du BTS MS option Systèmes Énergétiques et fluidiques</a:t>
            </a:r>
            <a:endParaRPr lang="fr-FR" dirty="0"/>
          </a:p>
        </p:txBody>
      </p:sp>
      <p:sp>
        <p:nvSpPr>
          <p:cNvPr id="18443" name="Flèche courbée vers le haut 79934"/>
          <p:cNvSpPr>
            <a:spLocks noChangeAspect="1"/>
          </p:cNvSpPr>
          <p:nvPr/>
        </p:nvSpPr>
        <p:spPr bwMode="auto">
          <a:xfrm rot="2093387">
            <a:off x="640374" y="6326188"/>
            <a:ext cx="606669" cy="298450"/>
          </a:xfrm>
          <a:prstGeom prst="curvedUpArrow">
            <a:avLst>
              <a:gd name="adj1" fmla="val 24947"/>
              <a:gd name="adj2" fmla="val 49884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444" name="Flèche courbée vers le bas 79935"/>
          <p:cNvSpPr>
            <a:spLocks noChangeAspect="1"/>
          </p:cNvSpPr>
          <p:nvPr/>
        </p:nvSpPr>
        <p:spPr bwMode="auto">
          <a:xfrm rot="2093387" flipH="1">
            <a:off x="785447" y="6040438"/>
            <a:ext cx="590550" cy="284162"/>
          </a:xfrm>
          <a:prstGeom prst="curvedDownArrow">
            <a:avLst>
              <a:gd name="adj1" fmla="val 24932"/>
              <a:gd name="adj2" fmla="val 49864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445" name="Flèche courbée vers le haut 79937"/>
          <p:cNvSpPr>
            <a:spLocks noChangeAspect="1"/>
          </p:cNvSpPr>
          <p:nvPr/>
        </p:nvSpPr>
        <p:spPr bwMode="auto">
          <a:xfrm rot="2093387">
            <a:off x="5325208" y="6326188"/>
            <a:ext cx="608135" cy="298450"/>
          </a:xfrm>
          <a:prstGeom prst="curvedUpArrow">
            <a:avLst>
              <a:gd name="adj1" fmla="val 25008"/>
              <a:gd name="adj2" fmla="val 50005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446" name="Flèche courbée vers le bas 79938"/>
          <p:cNvSpPr>
            <a:spLocks noChangeAspect="1"/>
          </p:cNvSpPr>
          <p:nvPr/>
        </p:nvSpPr>
        <p:spPr bwMode="auto">
          <a:xfrm rot="2093387" flipH="1">
            <a:off x="5492262" y="6037263"/>
            <a:ext cx="592015" cy="284162"/>
          </a:xfrm>
          <a:prstGeom prst="curvedDownArrow">
            <a:avLst>
              <a:gd name="adj1" fmla="val 24994"/>
              <a:gd name="adj2" fmla="val 49988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447" name="Flèche courbée vers le haut 79940"/>
          <p:cNvSpPr>
            <a:spLocks noChangeAspect="1"/>
          </p:cNvSpPr>
          <p:nvPr/>
        </p:nvSpPr>
        <p:spPr bwMode="auto">
          <a:xfrm rot="2093387">
            <a:off x="669681" y="1758950"/>
            <a:ext cx="608134" cy="298450"/>
          </a:xfrm>
          <a:prstGeom prst="curvedUpArrow">
            <a:avLst>
              <a:gd name="adj1" fmla="val 25007"/>
              <a:gd name="adj2" fmla="val 50005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448" name="Flèche courbée vers le bas 79941"/>
          <p:cNvSpPr>
            <a:spLocks noChangeAspect="1"/>
          </p:cNvSpPr>
          <p:nvPr/>
        </p:nvSpPr>
        <p:spPr bwMode="auto">
          <a:xfrm rot="2093387" flipH="1">
            <a:off x="826478" y="1489076"/>
            <a:ext cx="590550" cy="284163"/>
          </a:xfrm>
          <a:prstGeom prst="curvedDownArrow">
            <a:avLst>
              <a:gd name="adj1" fmla="val 24932"/>
              <a:gd name="adj2" fmla="val 49864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042" name="Rectangle horizontal à deux flèches 79988"/>
          <p:cNvSpPr>
            <a:spLocks noChangeArrowheads="1"/>
          </p:cNvSpPr>
          <p:nvPr/>
        </p:nvSpPr>
        <p:spPr bwMode="auto">
          <a:xfrm>
            <a:off x="4643804" y="773113"/>
            <a:ext cx="918796" cy="601662"/>
          </a:xfrm>
          <a:prstGeom prst="leftRightArrowCallout">
            <a:avLst>
              <a:gd name="adj1" fmla="val 25000"/>
              <a:gd name="adj2" fmla="val 25000"/>
              <a:gd name="adj3" fmla="val 24976"/>
              <a:gd name="adj4" fmla="val 4812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72000" rIns="36000" bIns="36000" anchor="ctr"/>
          <a:lstStyle/>
          <a:p>
            <a:pPr algn="ctr">
              <a:spcAft>
                <a:spcPts val="500"/>
              </a:spcAft>
              <a:defRPr/>
            </a:pPr>
            <a:r>
              <a:rPr lang="fr-FR" sz="1400" b="1">
                <a:latin typeface="Calibri" pitchFamily="34" charset="0"/>
                <a:cs typeface="Arial" pitchFamily="34" charset="0"/>
              </a:rPr>
              <a:t>CCF U52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égende encadrée 3 79994"/>
          <p:cNvSpPr>
            <a:spLocks/>
          </p:cNvSpPr>
          <p:nvPr/>
        </p:nvSpPr>
        <p:spPr bwMode="auto">
          <a:xfrm>
            <a:off x="2142393" y="3989388"/>
            <a:ext cx="896815" cy="2270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2000"/>
              <a:gd name="adj8" fmla="val 4744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10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Flèche droite à entaille 79999"/>
          <p:cNvSpPr>
            <a:spLocks noChangeArrowheads="1"/>
          </p:cNvSpPr>
          <p:nvPr/>
        </p:nvSpPr>
        <p:spPr bwMode="auto">
          <a:xfrm rot="19552437">
            <a:off x="476251" y="3295650"/>
            <a:ext cx="8364415" cy="404813"/>
          </a:xfrm>
          <a:prstGeom prst="notchedRightArrow">
            <a:avLst>
              <a:gd name="adj1" fmla="val 50000"/>
              <a:gd name="adj2" fmla="val 49942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452" name="Flèche courbée vers le haut 79943"/>
          <p:cNvSpPr>
            <a:spLocks noChangeAspect="1"/>
          </p:cNvSpPr>
          <p:nvPr/>
        </p:nvSpPr>
        <p:spPr bwMode="auto">
          <a:xfrm rot="2093387">
            <a:off x="3279531" y="4148139"/>
            <a:ext cx="835269" cy="409575"/>
          </a:xfrm>
          <a:prstGeom prst="curvedUpArrow">
            <a:avLst>
              <a:gd name="adj1" fmla="val 24977"/>
              <a:gd name="adj2" fmla="val 49955"/>
              <a:gd name="adj3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cxnSp>
        <p:nvCxnSpPr>
          <p:cNvPr id="18453" name="Connecteur droit avec flèche 80000"/>
          <p:cNvCxnSpPr>
            <a:cxnSpLocks noChangeShapeType="1"/>
          </p:cNvCxnSpPr>
          <p:nvPr/>
        </p:nvCxnSpPr>
        <p:spPr bwMode="auto">
          <a:xfrm flipH="1">
            <a:off x="1655884" y="4202113"/>
            <a:ext cx="334108" cy="1295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49" name="Rectangle horizontal à deux flèches 79989"/>
          <p:cNvSpPr>
            <a:spLocks noChangeArrowheads="1"/>
          </p:cNvSpPr>
          <p:nvPr/>
        </p:nvSpPr>
        <p:spPr bwMode="auto">
          <a:xfrm rot="-2094771">
            <a:off x="5247543" y="1960563"/>
            <a:ext cx="918796" cy="550862"/>
          </a:xfrm>
          <a:prstGeom prst="leftRightArrowCallout">
            <a:avLst>
              <a:gd name="adj1" fmla="val 25000"/>
              <a:gd name="adj2" fmla="val 25000"/>
              <a:gd name="adj3" fmla="val 24979"/>
              <a:gd name="adj4" fmla="val 4812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72000" rIns="36000" bIns="36000" anchor="ctr"/>
          <a:lstStyle/>
          <a:p>
            <a:pPr algn="ctr">
              <a:spcAft>
                <a:spcPts val="500"/>
              </a:spcAft>
              <a:defRPr/>
            </a:pPr>
            <a:r>
              <a:rPr lang="fr-FR" sz="1400" b="1">
                <a:latin typeface="Calibri" pitchFamily="34" charset="0"/>
                <a:cs typeface="Arial" pitchFamily="34" charset="0"/>
              </a:rPr>
              <a:t>CCF U51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Légende encadrée 3 79990"/>
          <p:cNvSpPr>
            <a:spLocks/>
          </p:cNvSpPr>
          <p:nvPr/>
        </p:nvSpPr>
        <p:spPr bwMode="auto">
          <a:xfrm flipH="1">
            <a:off x="3134458" y="2779713"/>
            <a:ext cx="896815" cy="2270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3407"/>
              <a:gd name="adj8" fmla="val -113676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8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Légende encadrée 3 80023"/>
          <p:cNvSpPr>
            <a:spLocks/>
          </p:cNvSpPr>
          <p:nvPr/>
        </p:nvSpPr>
        <p:spPr bwMode="auto">
          <a:xfrm flipH="1">
            <a:off x="4487008" y="1484313"/>
            <a:ext cx="896815" cy="2270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3153"/>
              <a:gd name="adj8" fmla="val -11812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 dirty="0">
                <a:latin typeface="Calibri" pitchFamily="34" charset="0"/>
                <a:cs typeface="Arial" pitchFamily="34" charset="0"/>
              </a:rPr>
              <a:t>8 semaines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horizontal à deux flèches 80002"/>
          <p:cNvSpPr>
            <a:spLocks noChangeArrowheads="1"/>
          </p:cNvSpPr>
          <p:nvPr/>
        </p:nvSpPr>
        <p:spPr bwMode="auto">
          <a:xfrm rot="-2094771">
            <a:off x="6087208" y="1338264"/>
            <a:ext cx="918797" cy="549275"/>
          </a:xfrm>
          <a:prstGeom prst="leftRightArrowCallout">
            <a:avLst>
              <a:gd name="adj1" fmla="val 25000"/>
              <a:gd name="adj2" fmla="val 25000"/>
              <a:gd name="adj3" fmla="val 25051"/>
              <a:gd name="adj4" fmla="val 4812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72000" rIns="36000" bIns="36000" anchor="ctr"/>
          <a:lstStyle/>
          <a:p>
            <a:pPr algn="ctr">
              <a:spcAft>
                <a:spcPts val="500"/>
              </a:spcAft>
              <a:defRPr/>
            </a:pPr>
            <a:r>
              <a:rPr lang="fr-FR" sz="1400" b="1" dirty="0">
                <a:latin typeface="Calibri" pitchFamily="34" charset="0"/>
                <a:cs typeface="Arial" pitchFamily="34" charset="0"/>
              </a:rPr>
              <a:t>CCF U53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Légende encadrée 3 80025"/>
          <p:cNvSpPr>
            <a:spLocks/>
          </p:cNvSpPr>
          <p:nvPr/>
        </p:nvSpPr>
        <p:spPr bwMode="auto">
          <a:xfrm>
            <a:off x="2208336" y="2241550"/>
            <a:ext cx="2291656" cy="251346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 dirty="0">
                <a:latin typeface="Calibri" pitchFamily="34" charset="0"/>
                <a:cs typeface="Arial" pitchFamily="34" charset="0"/>
              </a:rPr>
              <a:t>Enseignement sur toute l’année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horizontal à deux flèches 35"/>
          <p:cNvSpPr>
            <a:spLocks noChangeArrowheads="1"/>
          </p:cNvSpPr>
          <p:nvPr/>
        </p:nvSpPr>
        <p:spPr bwMode="auto">
          <a:xfrm rot="5400000">
            <a:off x="7107369" y="3205142"/>
            <a:ext cx="995363" cy="555380"/>
          </a:xfrm>
          <a:prstGeom prst="leftRightArrowCallout">
            <a:avLst>
              <a:gd name="adj1" fmla="val 25000"/>
              <a:gd name="adj2" fmla="val 25000"/>
              <a:gd name="adj3" fmla="val 24976"/>
              <a:gd name="adj4" fmla="val 4812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vert270" lIns="36000" tIns="72000" rIns="36000" bIns="36000" anchor="ctr"/>
          <a:lstStyle/>
          <a:p>
            <a:pPr algn="ctr">
              <a:defRPr/>
            </a:pPr>
            <a:r>
              <a:rPr lang="fr-FR" sz="1400" b="1">
                <a:latin typeface="Calibri" pitchFamily="34" charset="0"/>
                <a:cs typeface="Arial" pitchFamily="34" charset="0"/>
              </a:rPr>
              <a:t>CCF U32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horizontal à deux flèches 38"/>
          <p:cNvSpPr>
            <a:spLocks noChangeArrowheads="1"/>
          </p:cNvSpPr>
          <p:nvPr/>
        </p:nvSpPr>
        <p:spPr bwMode="auto">
          <a:xfrm rot="5400000">
            <a:off x="7109512" y="4182607"/>
            <a:ext cx="995362" cy="553915"/>
          </a:xfrm>
          <a:prstGeom prst="leftRightArrowCallout">
            <a:avLst>
              <a:gd name="adj1" fmla="val 25000"/>
              <a:gd name="adj2" fmla="val 25000"/>
              <a:gd name="adj3" fmla="val 25042"/>
              <a:gd name="adj4" fmla="val 4812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vert270" lIns="36000" tIns="72000" rIns="36000" bIns="36000" anchor="ctr"/>
          <a:lstStyle/>
          <a:p>
            <a:pPr algn="ctr">
              <a:defRPr/>
            </a:pPr>
            <a:r>
              <a:rPr lang="fr-FR" sz="1400" b="1" dirty="0">
                <a:latin typeface="Calibri" pitchFamily="34" charset="0"/>
                <a:cs typeface="Arial" pitchFamily="34" charset="0"/>
              </a:rPr>
              <a:t>CCF U31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Diagramme 34"/>
          <p:cNvGraphicFramePr/>
          <p:nvPr/>
        </p:nvGraphicFramePr>
        <p:xfrm>
          <a:off x="6437325" y="-213750"/>
          <a:ext cx="2540420" cy="153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7" name="Diagramme 36"/>
          <p:cNvGraphicFramePr/>
          <p:nvPr/>
        </p:nvGraphicFramePr>
        <p:xfrm>
          <a:off x="3635896" y="3328763"/>
          <a:ext cx="3345815" cy="126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8" name="Diagramme 37"/>
          <p:cNvGraphicFramePr/>
          <p:nvPr/>
        </p:nvGraphicFramePr>
        <p:xfrm>
          <a:off x="6304882" y="581893"/>
          <a:ext cx="2872002" cy="107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9" name="Diagramme 38"/>
          <p:cNvGraphicFramePr/>
          <p:nvPr/>
        </p:nvGraphicFramePr>
        <p:xfrm>
          <a:off x="6462208" y="1294415"/>
          <a:ext cx="2528326" cy="159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0" name="Diagramme 39"/>
          <p:cNvGraphicFramePr/>
          <p:nvPr/>
        </p:nvGraphicFramePr>
        <p:xfrm>
          <a:off x="5082974" y="2435109"/>
          <a:ext cx="2225329" cy="1132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1" name="Diagramme 40"/>
          <p:cNvGraphicFramePr/>
          <p:nvPr/>
        </p:nvGraphicFramePr>
        <p:xfrm>
          <a:off x="2367773" y="3990101"/>
          <a:ext cx="2542589" cy="199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42" name="Diagramme 41"/>
          <p:cNvGraphicFramePr/>
          <p:nvPr/>
        </p:nvGraphicFramePr>
        <p:xfrm>
          <a:off x="1073137" y="5448156"/>
          <a:ext cx="2985711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4" name="Diagramme 43"/>
          <p:cNvGraphicFramePr/>
          <p:nvPr/>
        </p:nvGraphicFramePr>
        <p:xfrm>
          <a:off x="1381192" y="1078039"/>
          <a:ext cx="3170928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5" name="Diagramme 44"/>
          <p:cNvGraphicFramePr/>
          <p:nvPr/>
        </p:nvGraphicFramePr>
        <p:xfrm>
          <a:off x="1268615" y="130626"/>
          <a:ext cx="2985711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46" name="Diagramme 45"/>
          <p:cNvGraphicFramePr/>
          <p:nvPr/>
        </p:nvGraphicFramePr>
        <p:xfrm>
          <a:off x="4694048" y="4365206"/>
          <a:ext cx="2847133" cy="131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sp>
        <p:nvSpPr>
          <p:cNvPr id="43" name="Bulle ronde 42"/>
          <p:cNvSpPr/>
          <p:nvPr/>
        </p:nvSpPr>
        <p:spPr>
          <a:xfrm>
            <a:off x="588361" y="2708920"/>
            <a:ext cx="2430314" cy="1259322"/>
          </a:xfrm>
          <a:prstGeom prst="wedgeEllipseCallout">
            <a:avLst>
              <a:gd name="adj1" fmla="val 2306"/>
              <a:gd name="adj2" fmla="val 153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  Froid </a:t>
            </a:r>
          </a:p>
          <a:p>
            <a:r>
              <a:rPr lang="fr-FR" b="1" dirty="0" smtClean="0"/>
              <a:t> Niveau </a:t>
            </a:r>
          </a:p>
          <a:p>
            <a:r>
              <a:rPr lang="fr-FR" b="1" dirty="0" smtClean="0"/>
              <a:t>       2</a:t>
            </a:r>
            <a:endParaRPr lang="fr-FR" b="1" dirty="0"/>
          </a:p>
        </p:txBody>
      </p:sp>
      <p:sp>
        <p:nvSpPr>
          <p:cNvPr id="47" name="Bulle ronde 46"/>
          <p:cNvSpPr/>
          <p:nvPr/>
        </p:nvSpPr>
        <p:spPr>
          <a:xfrm>
            <a:off x="2339752" y="1052736"/>
            <a:ext cx="2592288" cy="1112532"/>
          </a:xfrm>
          <a:prstGeom prst="wedgeEllipseCallout">
            <a:avLst>
              <a:gd name="adj1" fmla="val 73799"/>
              <a:gd name="adj2" fmla="val 106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 Froid  </a:t>
            </a:r>
          </a:p>
          <a:p>
            <a:r>
              <a:rPr lang="fr-FR" b="1" dirty="0" smtClean="0"/>
              <a:t>Niveau </a:t>
            </a:r>
          </a:p>
          <a:p>
            <a:r>
              <a:rPr lang="fr-FR" b="1" dirty="0" smtClean="0"/>
              <a:t> 3 et 4</a:t>
            </a:r>
            <a:endParaRPr lang="fr-FR" b="1" dirty="0"/>
          </a:p>
        </p:txBody>
      </p:sp>
      <p:pic>
        <p:nvPicPr>
          <p:cNvPr id="2" name="Picture 4" descr="http://www.energieplus-lesite.be/fileadmin/resources/04_technique/06_climatisation/images/machineFrigo34-01.jp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563888" y="1196752"/>
            <a:ext cx="1014529" cy="834476"/>
          </a:xfrm>
          <a:prstGeom prst="rect">
            <a:avLst/>
          </a:prstGeom>
          <a:noFill/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4" cstate="print">
            <a:lum/>
            <a:alphaModFix/>
          </a:blip>
          <a:srcRect/>
          <a:stretch>
            <a:fillRect/>
          </a:stretch>
        </p:blipFill>
        <p:spPr>
          <a:xfrm>
            <a:off x="1835696" y="2996952"/>
            <a:ext cx="886164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4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83201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COP d’une pompe à chaleur</a:t>
            </a:r>
            <a:br>
              <a:rPr lang="fr-FR" sz="3600" b="1" dirty="0" smtClean="0"/>
            </a:br>
            <a:r>
              <a:rPr lang="fr-FR" sz="3600" b="1" dirty="0" smtClean="0"/>
              <a:t>(</a:t>
            </a:r>
            <a:r>
              <a:rPr lang="fr-FR" sz="3600" b="1" u="sng" dirty="0" smtClean="0"/>
              <a:t>2</a:t>
            </a:r>
            <a:r>
              <a:rPr lang="fr-FR" sz="3600" b="1" u="sng" baseline="30000" dirty="0" smtClean="0"/>
              <a:t>nde</a:t>
            </a:r>
            <a:r>
              <a:rPr lang="fr-FR" sz="3600" b="1" u="sng" dirty="0" smtClean="0"/>
              <a:t> année</a:t>
            </a:r>
            <a:r>
              <a:rPr lang="fr-FR" sz="3600" b="1" dirty="0" smtClean="0"/>
              <a:t>)</a:t>
            </a:r>
            <a:endParaRPr lang="fr-FR" sz="36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1418703"/>
              </p:ext>
            </p:extLst>
          </p:nvPr>
        </p:nvGraphicFramePr>
        <p:xfrm>
          <a:off x="467544" y="1916832"/>
          <a:ext cx="8229599" cy="4872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296144"/>
                <a:gridCol w="1243922"/>
                <a:gridCol w="1536471"/>
                <a:gridCol w="1536471"/>
                <a:gridCol w="15364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dirty="0" smtClean="0">
                          <a:effectLst/>
                        </a:rPr>
                        <a:t>Période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Enseignant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Septembre 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Octobre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Novembre </a:t>
                      </a:r>
                      <a:r>
                        <a:rPr lang="fr-FR" sz="1600" dirty="0" smtClean="0">
                          <a:effectLst/>
                        </a:rPr>
                        <a:t> Décembre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Janvier 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Février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Mars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Avril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Jusqu’au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15 mai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70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(O.C)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 </a:t>
                      </a:r>
                      <a:r>
                        <a:rPr lang="fr-FR" sz="1400" dirty="0" smtClean="0">
                          <a:effectLst/>
                        </a:rPr>
                        <a:t>Conduite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(2 </a:t>
                      </a:r>
                      <a:r>
                        <a:rPr lang="fr-FR" sz="1400" dirty="0" smtClean="0">
                          <a:effectLst/>
                        </a:rPr>
                        <a:t>semaines)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Froid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niveau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2 </a:t>
                      </a:r>
                      <a:endParaRPr lang="fr-FR" sz="14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« avec pertes de charge »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Stage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Froid niveau 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« rendements »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 </a:t>
                      </a:r>
                      <a:r>
                        <a:rPr lang="fr-FR" sz="1400" dirty="0" err="1">
                          <a:effectLst/>
                        </a:rPr>
                        <a:t>Org</a:t>
                      </a:r>
                      <a:r>
                        <a:rPr lang="fr-FR" sz="1400" dirty="0">
                          <a:effectLst/>
                        </a:rPr>
                        <a:t> Maint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Froid niveau 4 « régulation »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Acoustique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CCF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Maintenance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corrective d’un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bien :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 5.1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706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(N.D)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CCF Conduite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(2 </a:t>
                      </a:r>
                      <a:r>
                        <a:rPr lang="fr-FR" sz="1400" dirty="0" smtClean="0">
                          <a:effectLst/>
                        </a:rPr>
                        <a:t>semaines)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Clim </a:t>
                      </a:r>
                      <a:r>
                        <a:rPr lang="fr-FR" sz="1400" dirty="0" smtClean="0">
                          <a:effectLst/>
                        </a:rPr>
                        <a:t>niveau 1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Stage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Clim niveau 2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CCF </a:t>
                      </a:r>
                      <a:r>
                        <a:rPr lang="fr-FR" sz="1400" dirty="0" err="1">
                          <a:effectLst/>
                        </a:rPr>
                        <a:t>Org</a:t>
                      </a:r>
                      <a:r>
                        <a:rPr lang="fr-FR" sz="1400" dirty="0">
                          <a:effectLst/>
                        </a:rPr>
                        <a:t> Maint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Clim niveau 3 « régulation »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Acoustique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CCF 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 Conduite d’une 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Installation :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 5.3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52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Phys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Chimie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(A.W)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Elec : puissance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Acide/Base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CCF 1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Stage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Machines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thermiques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COP théorique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Oxydoréduction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Circuits </a:t>
                      </a:r>
                      <a:r>
                        <a:rPr lang="fr-FR" sz="1400" dirty="0" err="1">
                          <a:effectLst/>
                        </a:rPr>
                        <a:t>Elec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CAN Capteurs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Acoustique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CCF 2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</a:tbl>
          </a:graphicData>
        </a:graphic>
      </p:graphicFrame>
      <p:sp>
        <p:nvSpPr>
          <p:cNvPr id="17" name="Ellipse 16"/>
          <p:cNvSpPr/>
          <p:nvPr/>
        </p:nvSpPr>
        <p:spPr>
          <a:xfrm>
            <a:off x="1403648" y="2852936"/>
            <a:ext cx="1512167" cy="93610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724128" y="2833148"/>
            <a:ext cx="1436177" cy="73986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5589240"/>
            <a:ext cx="1440160" cy="5913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>
            <a:stCxn id="17" idx="6"/>
            <a:endCxn id="19" idx="1"/>
          </p:cNvCxnSpPr>
          <p:nvPr/>
        </p:nvCxnSpPr>
        <p:spPr>
          <a:xfrm>
            <a:off x="2915815" y="3320988"/>
            <a:ext cx="1363036" cy="2354848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7" idx="7"/>
            <a:endCxn id="34" idx="2"/>
          </p:cNvCxnSpPr>
          <p:nvPr/>
        </p:nvCxnSpPr>
        <p:spPr>
          <a:xfrm flipV="1">
            <a:off x="2694363" y="2970842"/>
            <a:ext cx="1517597" cy="19183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9" idx="7"/>
            <a:endCxn id="18" idx="4"/>
          </p:cNvCxnSpPr>
          <p:nvPr/>
        </p:nvCxnSpPr>
        <p:spPr>
          <a:xfrm flipV="1">
            <a:off x="5297197" y="3573015"/>
            <a:ext cx="1145020" cy="210282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8" idx="5"/>
          </p:cNvCxnSpPr>
          <p:nvPr/>
        </p:nvCxnSpPr>
        <p:spPr>
          <a:xfrm>
            <a:off x="6949982" y="3464664"/>
            <a:ext cx="646354" cy="75642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9" idx="6"/>
            <a:endCxn id="50" idx="2"/>
          </p:cNvCxnSpPr>
          <p:nvPr/>
        </p:nvCxnSpPr>
        <p:spPr>
          <a:xfrm flipV="1">
            <a:off x="5508104" y="4617132"/>
            <a:ext cx="1656184" cy="1267767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4211960" y="2564904"/>
            <a:ext cx="1368152" cy="8118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>
            <a:stCxn id="34" idx="5"/>
            <a:endCxn id="18" idx="2"/>
          </p:cNvCxnSpPr>
          <p:nvPr/>
        </p:nvCxnSpPr>
        <p:spPr>
          <a:xfrm flipV="1">
            <a:off x="5379751" y="3203082"/>
            <a:ext cx="344377" cy="54802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9" idx="0"/>
            <a:endCxn id="34" idx="4"/>
          </p:cNvCxnSpPr>
          <p:nvPr/>
        </p:nvCxnSpPr>
        <p:spPr>
          <a:xfrm flipV="1">
            <a:off x="4788024" y="3376780"/>
            <a:ext cx="108012" cy="221246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65317" y="232012"/>
            <a:ext cx="1563734" cy="1270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Connecteur droit avec flèche 20"/>
          <p:cNvCxnSpPr>
            <a:stCxn id="18" idx="0"/>
            <a:endCxn id="61" idx="1"/>
          </p:cNvCxnSpPr>
          <p:nvPr/>
        </p:nvCxnSpPr>
        <p:spPr>
          <a:xfrm flipV="1">
            <a:off x="6442217" y="2589613"/>
            <a:ext cx="994440" cy="24353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Ellipse 49"/>
          <p:cNvSpPr/>
          <p:nvPr/>
        </p:nvSpPr>
        <p:spPr>
          <a:xfrm>
            <a:off x="7164288" y="4149080"/>
            <a:ext cx="1512168" cy="93610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7236296" y="2420888"/>
            <a:ext cx="1368152" cy="1152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8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4" grpId="0" animBg="1"/>
      <p:bldP spid="50" grpId="0" animBg="1"/>
      <p:bldP spid="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555777" y="1641451"/>
            <a:ext cx="1321022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48065" y="1652267"/>
            <a:ext cx="1281408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41176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411760" y="4581128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58924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7236296" y="2636912"/>
            <a:ext cx="0" cy="34563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5940152" y="2399439"/>
            <a:ext cx="0" cy="36218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4644008" y="2399439"/>
            <a:ext cx="0" cy="369385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3347864" y="2399439"/>
            <a:ext cx="0" cy="376586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8460432" y="2399440"/>
            <a:ext cx="0" cy="36218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499992" y="299695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499992" y="414908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414908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5085184"/>
            <a:ext cx="1749442" cy="10801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55576" y="429309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Carnot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Rendements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2</a:t>
            </a:r>
            <a:r>
              <a:rPr lang="fr-FR" sz="1400" b="1" baseline="30000" dirty="0" smtClean="0"/>
              <a:t>nd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Principe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483768" y="1898248"/>
            <a:ext cx="134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Tracé de cycle avec </a:t>
            </a:r>
            <a:r>
              <a:rPr lang="fr-FR" sz="1400" b="1" dirty="0" err="1" smtClean="0"/>
              <a:t>PdC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T.P Bilan de la P.A.C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T.P Optimisa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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Réglage PAC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18864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(2</a:t>
            </a:r>
            <a:r>
              <a:rPr lang="fr-FR" sz="3200" b="1" baseline="30000" dirty="0" smtClean="0"/>
              <a:t>nde</a:t>
            </a:r>
            <a:r>
              <a:rPr lang="fr-FR" sz="3200" b="1" dirty="0" smtClean="0"/>
              <a:t> année)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Flèche vers le bas 49"/>
          <p:cNvSpPr/>
          <p:nvPr/>
        </p:nvSpPr>
        <p:spPr>
          <a:xfrm>
            <a:off x="611560" y="4077072"/>
            <a:ext cx="1749442" cy="100811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bas 51"/>
          <p:cNvSpPr/>
          <p:nvPr/>
        </p:nvSpPr>
        <p:spPr>
          <a:xfrm>
            <a:off x="611560" y="2852936"/>
            <a:ext cx="1756866" cy="113058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98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  <p:bldP spid="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555777" y="1641451"/>
            <a:ext cx="1321022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48065" y="1652267"/>
            <a:ext cx="1281408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469619" y="1662901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725988" y="1686069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41176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411760" y="4581128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58924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7236296" y="2636912"/>
            <a:ext cx="0" cy="34563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5940152" y="2399439"/>
            <a:ext cx="0" cy="36218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4644008" y="2399439"/>
            <a:ext cx="0" cy="369385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3347864" y="2399439"/>
            <a:ext cx="0" cy="376586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8460432" y="2399440"/>
            <a:ext cx="0" cy="36218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499992" y="299695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499992" y="414908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414908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5085184"/>
            <a:ext cx="1749442" cy="10801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755576" y="537321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Causes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’irréversibilité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5576" y="429309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Carnot</a:t>
            </a:r>
          </a:p>
          <a:p>
            <a:pPr algn="ctr"/>
            <a:r>
              <a:rPr lang="fr-FR" sz="1400" b="1" dirty="0" smtClean="0"/>
              <a:t>Rendements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2</a:t>
            </a:r>
            <a:r>
              <a:rPr lang="fr-FR" sz="1400" b="1" baseline="30000" dirty="0" smtClean="0"/>
              <a:t>nd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Principe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483768" y="1898248"/>
            <a:ext cx="134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Tracé de cycle avec </a:t>
            </a:r>
            <a:r>
              <a:rPr lang="fr-FR" sz="1400" b="1" dirty="0" err="1" smtClean="0"/>
              <a:t>PdC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Bilan de la P.A.C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Optimisa</a:t>
            </a:r>
            <a:r>
              <a:rPr lang="fr-FR" sz="1400" b="1" dirty="0" smtClean="0">
                <a:sym typeface="Symbol"/>
              </a:rPr>
              <a:t>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Réglage PAC</a:t>
            </a:r>
            <a:endParaRPr lang="fr-FR" sz="14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6429472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CCF Maint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Corrective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668344" y="1916832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CCF Conduite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d’une </a:t>
            </a:r>
            <a:r>
              <a:rPr lang="fr-FR" sz="1400" b="1" dirty="0" err="1" smtClean="0">
                <a:solidFill>
                  <a:srgbClr val="FF0000"/>
                </a:solidFill>
              </a:rPr>
              <a:t>instal</a:t>
            </a:r>
            <a:r>
              <a:rPr lang="fr-FR" sz="1400" b="1" dirty="0" smtClean="0">
                <a:solidFill>
                  <a:srgbClr val="FF0000"/>
                </a:solidFill>
              </a:rPr>
              <a:t>.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18864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(2</a:t>
            </a:r>
            <a:r>
              <a:rPr lang="fr-FR" sz="3200" b="1" baseline="30000" dirty="0" smtClean="0"/>
              <a:t>nde</a:t>
            </a:r>
            <a:r>
              <a:rPr lang="fr-FR" sz="3200" b="1" dirty="0" smtClean="0"/>
              <a:t> année)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Flèche vers le bas 49"/>
          <p:cNvSpPr/>
          <p:nvPr/>
        </p:nvSpPr>
        <p:spPr>
          <a:xfrm>
            <a:off x="611560" y="4077072"/>
            <a:ext cx="1749442" cy="100811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bas 51"/>
          <p:cNvSpPr/>
          <p:nvPr/>
        </p:nvSpPr>
        <p:spPr>
          <a:xfrm>
            <a:off x="611560" y="2852936"/>
            <a:ext cx="1756866" cy="113058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522920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233518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328075" y="522920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8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7" grpId="0"/>
      <p:bldP spid="6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pic>
        <p:nvPicPr>
          <p:cNvPr id="5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92" y="1837002"/>
            <a:ext cx="768233" cy="63936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" y="2169219"/>
            <a:ext cx="777910" cy="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9964" y="1588285"/>
            <a:ext cx="932740" cy="4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STI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537" y="1992570"/>
            <a:ext cx="783572" cy="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j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555777" y="1641451"/>
            <a:ext cx="1321022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908881" y="1652267"/>
            <a:ext cx="1245573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148065" y="1652267"/>
            <a:ext cx="1281408" cy="9875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411760" y="3356992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411760" y="4581128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311650" y="5589240"/>
            <a:ext cx="6418944" cy="232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7236296" y="2636912"/>
            <a:ext cx="0" cy="34563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5940152" y="2399439"/>
            <a:ext cx="0" cy="36218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4644008" y="2399439"/>
            <a:ext cx="0" cy="369385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3347864" y="2399439"/>
            <a:ext cx="0" cy="376586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8460432" y="2399440"/>
            <a:ext cx="0" cy="36218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499992" y="2996952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4499992" y="414908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414908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èche vers le bas 42"/>
          <p:cNvSpPr/>
          <p:nvPr/>
        </p:nvSpPr>
        <p:spPr>
          <a:xfrm>
            <a:off x="611560" y="5085184"/>
            <a:ext cx="1749442" cy="10801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755576" y="537321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Causes</a:t>
            </a:r>
          </a:p>
          <a:p>
            <a:pPr algn="ctr"/>
            <a:r>
              <a:rPr lang="fr-FR" sz="1400" b="1" dirty="0"/>
              <a:t>d</a:t>
            </a:r>
            <a:r>
              <a:rPr lang="fr-FR" sz="1400" b="1" dirty="0" smtClean="0"/>
              <a:t>’irréversibilité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5576" y="4293096"/>
            <a:ext cx="14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Carnot</a:t>
            </a:r>
          </a:p>
          <a:p>
            <a:pPr algn="ctr"/>
            <a:r>
              <a:rPr lang="fr-FR" sz="1400" b="1" dirty="0" smtClean="0"/>
              <a:t>Rendements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3148254"/>
            <a:ext cx="14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2</a:t>
            </a:r>
            <a:r>
              <a:rPr lang="fr-FR" sz="1400" b="1" baseline="30000" dirty="0" smtClean="0"/>
              <a:t>nd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Principe</a:t>
            </a:r>
          </a:p>
          <a:p>
            <a:pPr algn="ctr"/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483768" y="1898248"/>
            <a:ext cx="134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Tracé de cycle avec </a:t>
            </a:r>
            <a:r>
              <a:rPr lang="fr-FR" sz="1400" b="1" dirty="0" err="1" smtClean="0"/>
              <a:t>PdC</a:t>
            </a:r>
            <a:endParaRPr lang="fr-FR" sz="14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1920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Bilan de la P.A.C</a:t>
            </a:r>
            <a:endParaRPr lang="fr-FR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076056" y="1898248"/>
            <a:ext cx="12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T.P Optimisa</a:t>
            </a:r>
            <a:r>
              <a:rPr lang="fr-FR" sz="1400" b="1" dirty="0" smtClean="0">
                <a:sym typeface="Symbol"/>
              </a:rPr>
              <a:t>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Réglage PAC</a:t>
            </a:r>
            <a:endParaRPr lang="fr-FR" sz="1400" b="1" dirty="0"/>
          </a:p>
        </p:txBody>
      </p:sp>
      <p:grpSp>
        <p:nvGrpSpPr>
          <p:cNvPr id="45" name="Groupe 44"/>
          <p:cNvGrpSpPr/>
          <p:nvPr/>
        </p:nvGrpSpPr>
        <p:grpSpPr>
          <a:xfrm>
            <a:off x="6429472" y="1662901"/>
            <a:ext cx="1285720" cy="987567"/>
            <a:chOff x="6429472" y="1662901"/>
            <a:chExt cx="1285720" cy="987567"/>
          </a:xfrm>
        </p:grpSpPr>
        <p:sp>
          <p:nvSpPr>
            <p:cNvPr id="25" name="Flèche droite 24"/>
            <p:cNvSpPr/>
            <p:nvPr/>
          </p:nvSpPr>
          <p:spPr>
            <a:xfrm>
              <a:off x="6469619" y="1662901"/>
              <a:ext cx="1245573" cy="98756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429472" y="1898248"/>
              <a:ext cx="1277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CCF </a:t>
              </a:r>
              <a:r>
                <a:rPr lang="fr-FR" sz="1400" b="1" dirty="0" smtClean="0">
                  <a:hlinkClick r:id="rId6" action="ppaction://hlinksldjump"/>
                </a:rPr>
                <a:t>Maint</a:t>
              </a:r>
              <a:endParaRPr lang="fr-FR" sz="1400" b="1" dirty="0" smtClean="0"/>
            </a:p>
            <a:p>
              <a:pPr algn="ctr"/>
              <a:r>
                <a:rPr lang="fr-FR" sz="1400" b="1" dirty="0" smtClean="0"/>
                <a:t>Corrective</a:t>
              </a:r>
              <a:endParaRPr lang="fr-FR" sz="1400" b="1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668344" y="1686069"/>
            <a:ext cx="1303217" cy="987567"/>
            <a:chOff x="7668344" y="1686069"/>
            <a:chExt cx="1303217" cy="987567"/>
          </a:xfrm>
        </p:grpSpPr>
        <p:sp>
          <p:nvSpPr>
            <p:cNvPr id="26" name="Flèche droite 25"/>
            <p:cNvSpPr/>
            <p:nvPr/>
          </p:nvSpPr>
          <p:spPr>
            <a:xfrm>
              <a:off x="7725988" y="1686069"/>
              <a:ext cx="1245573" cy="98756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7668344" y="1916832"/>
              <a:ext cx="1277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CCF </a:t>
              </a:r>
              <a:r>
                <a:rPr lang="fr-FR" sz="1400" b="1" dirty="0" smtClean="0">
                  <a:hlinkClick r:id="rId7" action="ppaction://hlinksldjump"/>
                </a:rPr>
                <a:t>Conduite</a:t>
              </a:r>
              <a:endParaRPr lang="fr-FR" sz="1400" b="1" dirty="0" smtClean="0"/>
            </a:p>
            <a:p>
              <a:pPr algn="ctr"/>
              <a:r>
                <a:rPr lang="fr-FR" sz="1400" b="1" dirty="0" smtClean="0"/>
                <a:t>d’une </a:t>
              </a:r>
              <a:r>
                <a:rPr lang="fr-FR" sz="1400" b="1" dirty="0" err="1" smtClean="0"/>
                <a:t>instal</a:t>
              </a:r>
              <a:r>
                <a:rPr lang="fr-FR" sz="1400" b="1" dirty="0" smtClean="0"/>
                <a:t>.</a:t>
              </a:r>
              <a:endParaRPr lang="fr-FR" sz="1400" b="1" dirty="0"/>
            </a:p>
          </p:txBody>
        </p:sp>
      </p:grpSp>
      <p:sp>
        <p:nvSpPr>
          <p:cNvPr id="39" name="Titre 1"/>
          <p:cNvSpPr txBox="1">
            <a:spLocks/>
          </p:cNvSpPr>
          <p:nvPr/>
        </p:nvSpPr>
        <p:spPr>
          <a:xfrm>
            <a:off x="1043608" y="18864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(2</a:t>
            </a:r>
            <a:r>
              <a:rPr lang="fr-FR" sz="3200" b="1" baseline="30000" dirty="0" smtClean="0"/>
              <a:t>nde</a:t>
            </a:r>
            <a:r>
              <a:rPr lang="fr-FR" sz="3200" b="1" dirty="0" smtClean="0"/>
              <a:t> année)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8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Flèche vers le bas 49"/>
          <p:cNvSpPr/>
          <p:nvPr/>
        </p:nvSpPr>
        <p:spPr>
          <a:xfrm>
            <a:off x="611560" y="4077072"/>
            <a:ext cx="1749442" cy="100811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bas 51"/>
          <p:cNvSpPr/>
          <p:nvPr/>
        </p:nvSpPr>
        <p:spPr>
          <a:xfrm>
            <a:off x="611560" y="2852936"/>
            <a:ext cx="1756866" cy="113058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5868144" y="522920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8388424" y="522920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8" t="4190" r="34386"/>
          <a:stretch>
            <a:fillRect/>
          </a:stretch>
        </p:blipFill>
        <p:spPr bwMode="auto">
          <a:xfrm>
            <a:off x="7164288" y="5229200"/>
            <a:ext cx="204365" cy="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http://www.iut-evry.fr/wp-content/uploads/frigo1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3632" y="2817181"/>
            <a:ext cx="3020368" cy="2268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8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Des exemples</a:t>
            </a:r>
            <a:br>
              <a:rPr lang="fr-FR" b="1" dirty="0" smtClean="0"/>
            </a:br>
            <a:r>
              <a:rPr lang="fr-FR" sz="2700" b="1" dirty="0" smtClean="0"/>
              <a:t>(option Systèmes Energétiques et Fluidiques)</a:t>
            </a:r>
            <a:endParaRPr lang="fr-FR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682" y="1831706"/>
            <a:ext cx="8229600" cy="403244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Analyse du risque de cavitation d’une pompe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1000" dirty="0" smtClean="0"/>
          </a:p>
          <a:p>
            <a:r>
              <a:rPr lang="fr-FR" sz="2800" dirty="0" smtClean="0"/>
              <a:t>Bilan de combustion d’une chaudière</a:t>
            </a:r>
          </a:p>
          <a:p>
            <a:endParaRPr lang="fr-FR" sz="10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Coefficient de performance d’une pompe à chaleur</a:t>
            </a:r>
          </a:p>
          <a:p>
            <a:endParaRPr lang="fr-FR" dirty="0" smtClean="0"/>
          </a:p>
        </p:txBody>
      </p:sp>
      <p:pic>
        <p:nvPicPr>
          <p:cNvPr id="12294" name="Picture 6" descr="Chaudière industri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868" y="2852936"/>
            <a:ext cx="1944216" cy="1423815"/>
          </a:xfrm>
          <a:prstGeom prst="rect">
            <a:avLst/>
          </a:prstGeom>
          <a:noFill/>
        </p:spPr>
      </p:pic>
      <p:pic>
        <p:nvPicPr>
          <p:cNvPr id="12296" name="Picture 8" descr="Pompe à chaleur industrielle - Pose et maintenance 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072771"/>
            <a:ext cx="2592288" cy="1380567"/>
          </a:xfrm>
          <a:prstGeom prst="rect">
            <a:avLst/>
          </a:prstGeom>
          <a:noFill/>
        </p:spPr>
      </p:pic>
      <p:pic>
        <p:nvPicPr>
          <p:cNvPr id="12298" name="Picture 10" descr="Groupe de froid : la climatisation à l'échelle industriel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6"/>
            <a:ext cx="2486025" cy="1323975"/>
          </a:xfrm>
          <a:prstGeom prst="rect">
            <a:avLst/>
          </a:prstGeom>
          <a:noFill/>
        </p:spPr>
      </p:pic>
      <p:pic>
        <p:nvPicPr>
          <p:cNvPr id="25602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541376"/>
            <a:ext cx="1335756" cy="1085302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107504" y="1556792"/>
            <a:ext cx="727280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69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18864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(2</a:t>
            </a:r>
            <a:r>
              <a:rPr lang="fr-FR" sz="3200" b="1" baseline="30000" dirty="0" smtClean="0"/>
              <a:t>nde</a:t>
            </a:r>
            <a:r>
              <a:rPr lang="fr-FR" sz="3200" b="1" dirty="0" smtClean="0"/>
              <a:t> année)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4046799" cy="52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412776"/>
            <a:ext cx="4392488" cy="434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à coins arrondis 44"/>
          <p:cNvSpPr/>
          <p:nvPr/>
        </p:nvSpPr>
        <p:spPr>
          <a:xfrm>
            <a:off x="683568" y="1484784"/>
            <a:ext cx="3024336" cy="108012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179512" y="3212976"/>
            <a:ext cx="4176464" cy="1368152"/>
          </a:xfrm>
          <a:prstGeom prst="roundRect">
            <a:avLst>
              <a:gd name="adj" fmla="val 1005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à coins arrondis 58"/>
          <p:cNvSpPr/>
          <p:nvPr/>
        </p:nvSpPr>
        <p:spPr>
          <a:xfrm>
            <a:off x="179512" y="4653136"/>
            <a:ext cx="4176464" cy="1944216"/>
          </a:xfrm>
          <a:prstGeom prst="roundRect">
            <a:avLst>
              <a:gd name="adj" fmla="val 1005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4355976" y="1484784"/>
            <a:ext cx="4392488" cy="1872208"/>
          </a:xfrm>
          <a:prstGeom prst="roundRect">
            <a:avLst>
              <a:gd name="adj" fmla="val 1005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 descr="http://didapro.files.wordpress.com/2009/06/microsoft-wordecransnapz008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869160"/>
            <a:ext cx="1728192" cy="166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8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8" grpId="0" animBg="1"/>
      <p:bldP spid="59" grpId="0" animBg="1"/>
      <p:bldP spid="6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043608" y="188640"/>
            <a:ext cx="709550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 smtClean="0"/>
              <a:t>COP d’une pompe à chaleur</a:t>
            </a:r>
          </a:p>
          <a:p>
            <a:r>
              <a:rPr lang="fr-FR" sz="3200" b="1" dirty="0" smtClean="0"/>
              <a:t>(2</a:t>
            </a:r>
            <a:r>
              <a:rPr lang="fr-FR" sz="3200" b="1" baseline="30000" dirty="0" smtClean="0"/>
              <a:t>nde</a:t>
            </a:r>
            <a:r>
              <a:rPr lang="fr-FR" sz="3200" b="1" dirty="0" smtClean="0"/>
              <a:t> année)</a:t>
            </a:r>
            <a:endParaRPr lang="fr-FR" sz="3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80266" y="0"/>
            <a:ext cx="1563734" cy="127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545353" cy="10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402382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268760"/>
            <a:ext cx="3603686" cy="19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83568" y="1340768"/>
            <a:ext cx="2880320" cy="108012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3068960"/>
            <a:ext cx="4176464" cy="1944216"/>
          </a:xfrm>
          <a:prstGeom prst="roundRect">
            <a:avLst>
              <a:gd name="adj" fmla="val 8338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51520" y="5085184"/>
            <a:ext cx="4176464" cy="1656184"/>
          </a:xfrm>
          <a:prstGeom prst="roundRect">
            <a:avLst>
              <a:gd name="adj" fmla="val 8338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5" descr="http://didapro.files.wordpress.com/2009/06/microsoft-wordecransnapz008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933056"/>
            <a:ext cx="1728192" cy="166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8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lycee-baggio.fr/images/photos-bts-fee-option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752">
            <a:off x="387847" y="476320"/>
            <a:ext cx="2828311" cy="21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547447" y="4695826"/>
            <a:ext cx="6040315" cy="8858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www.tintefestilive.fr/wp-content/uploads/2014/01/travail-equipe-300x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087" y="4181205"/>
            <a:ext cx="2903073" cy="2128115"/>
          </a:xfrm>
          <a:prstGeom prst="rect">
            <a:avLst/>
          </a:prstGeom>
          <a:noFill/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3804218832"/>
              </p:ext>
            </p:extLst>
          </p:nvPr>
        </p:nvGraphicFramePr>
        <p:xfrm>
          <a:off x="1979712" y="692696"/>
          <a:ext cx="54726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http://nicole.cortial.net/livre-phys-app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5199">
            <a:off x="7141661" y="596691"/>
            <a:ext cx="136280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50411" y="3645024"/>
            <a:ext cx="1074698" cy="9187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4" name="Picture 10" descr="http://www2.ac-lyon.fr/etab/colleges/col-69/emile-zola/IMG/jpg_Collge_Emile_Zola_Belleville_35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3841">
            <a:off x="808773" y="2199181"/>
            <a:ext cx="2268582" cy="18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ecitre.fr/gi/94/9782713528194FS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0478">
            <a:off x="6023162" y="1757696"/>
            <a:ext cx="1409017" cy="22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5445224"/>
            <a:ext cx="8597974" cy="14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899592" y="4223721"/>
            <a:ext cx="1425496" cy="9187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/>
              <a:t>Proximité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/>
              <a:t>g</a:t>
            </a:r>
            <a:r>
              <a:rPr lang="fr-FR" b="1" kern="1200" dirty="0" smtClean="0"/>
              <a:t>éographique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/>
              <a:t>d</a:t>
            </a:r>
            <a:r>
              <a:rPr lang="fr-FR" b="1" dirty="0" smtClean="0"/>
              <a:t>es locaux</a:t>
            </a:r>
            <a:endParaRPr lang="fr-FR" b="1" kern="12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876256" y="3933056"/>
            <a:ext cx="2016224" cy="10827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/>
              <a:t>Vocabulaire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Scientifique et Technique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/>
              <a:t>partagé</a:t>
            </a:r>
            <a:endParaRPr lang="fr-FR" b="1" kern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3598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238" y="286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Analyse du risque de </a:t>
            </a:r>
            <a:br>
              <a:rPr lang="fr-FR" sz="3600" b="1" dirty="0" smtClean="0"/>
            </a:br>
            <a:r>
              <a:rPr lang="fr-FR" sz="3600" b="1" dirty="0" smtClean="0"/>
              <a:t>cavitation d’une pompe</a:t>
            </a:r>
            <a:endParaRPr lang="fr-FR" sz="3600" b="1" dirty="0"/>
          </a:p>
        </p:txBody>
      </p:sp>
      <p:pic>
        <p:nvPicPr>
          <p:cNvPr id="1026" name="Picture 2" descr="http://upload.wikimedia.org/wikipedia/commons/thumb/b/b8/Cavitation-%C3%A9bullition.png/300px-Cavitation-%C3%A9bulli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75" y="1844824"/>
            <a:ext cx="3416207" cy="27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cephoto.com/image/363483/350wm/V3300162-Propeller_cavitation-SP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63111"/>
            <a:ext cx="3333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5768"/>
            <a:ext cx="1571702" cy="1277008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03806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 smtClean="0"/>
              <a:t>« Nécessité d’un travail en coopération »</a:t>
            </a:r>
            <a:endParaRPr lang="fr-FR" sz="3600" b="1" i="1" dirty="0"/>
          </a:p>
        </p:txBody>
      </p:sp>
      <p:pic>
        <p:nvPicPr>
          <p:cNvPr id="3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7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92D13-D257-49FF-9DD8-8B34E51DBE6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8195" name="Rectangle à coins arrondis 25"/>
          <p:cNvSpPr>
            <a:spLocks noChangeArrowheads="1"/>
          </p:cNvSpPr>
          <p:nvPr/>
        </p:nvSpPr>
        <p:spPr bwMode="auto">
          <a:xfrm>
            <a:off x="179512" y="85726"/>
            <a:ext cx="8820880" cy="6670675"/>
          </a:xfrm>
          <a:prstGeom prst="roundRect">
            <a:avLst>
              <a:gd name="adj" fmla="val 2282"/>
            </a:avLst>
          </a:pr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051" name="Rectangle avec flèche vers la droite 29"/>
          <p:cNvSpPr>
            <a:spLocks noChangeArrowheads="1"/>
          </p:cNvSpPr>
          <p:nvPr/>
        </p:nvSpPr>
        <p:spPr bwMode="auto">
          <a:xfrm>
            <a:off x="467544" y="345809"/>
            <a:ext cx="595754" cy="1412875"/>
          </a:xfrm>
          <a:prstGeom prst="rightArrowCallout">
            <a:avLst>
              <a:gd name="adj1" fmla="val 44141"/>
              <a:gd name="adj2" fmla="val 35316"/>
              <a:gd name="adj3" fmla="val 25000"/>
              <a:gd name="adj4" fmla="val 64977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vert270" anchor="b"/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Organisation de la maintenance (1+2+0)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avec flèche vers la droite 30"/>
          <p:cNvSpPr>
            <a:spLocks noChangeArrowheads="1"/>
          </p:cNvSpPr>
          <p:nvPr/>
        </p:nvSpPr>
        <p:spPr bwMode="auto">
          <a:xfrm>
            <a:off x="467545" y="1836470"/>
            <a:ext cx="672488" cy="4572000"/>
          </a:xfrm>
          <a:prstGeom prst="rightArrowCallout">
            <a:avLst>
              <a:gd name="adj1" fmla="val 75028"/>
              <a:gd name="adj2" fmla="val 54411"/>
              <a:gd name="adj3" fmla="val 25000"/>
              <a:gd name="adj4" fmla="val 64977"/>
            </a:avLst>
          </a:prstGeom>
          <a:solidFill>
            <a:srgbClr val="938953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fr-FR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Techniques de maintenance, conduite, prévention (1+0+5)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avec flèche vers le haut 31"/>
          <p:cNvSpPr>
            <a:spLocks noChangeArrowheads="1"/>
          </p:cNvSpPr>
          <p:nvPr/>
        </p:nvSpPr>
        <p:spPr bwMode="auto">
          <a:xfrm>
            <a:off x="1053612" y="6045200"/>
            <a:ext cx="4800600" cy="469900"/>
          </a:xfrm>
          <a:prstGeom prst="upArrowCallout">
            <a:avLst>
              <a:gd name="adj1" fmla="val 74125"/>
              <a:gd name="adj2" fmla="val 58991"/>
              <a:gd name="adj3" fmla="val 25000"/>
              <a:gd name="adj4" fmla="val 64977"/>
            </a:avLst>
          </a:prstGeom>
          <a:solidFill>
            <a:srgbClr val="548DD4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Études pluritechnologiques des systèmes (2+3+5)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avec flèche vers le haut 32"/>
          <p:cNvSpPr>
            <a:spLocks noChangeArrowheads="1"/>
          </p:cNvSpPr>
          <p:nvPr/>
        </p:nvSpPr>
        <p:spPr bwMode="auto">
          <a:xfrm>
            <a:off x="6047643" y="6021389"/>
            <a:ext cx="2721219" cy="485775"/>
          </a:xfrm>
          <a:prstGeom prst="upArrowCallout">
            <a:avLst>
              <a:gd name="adj1" fmla="val 60991"/>
              <a:gd name="adj2" fmla="val 49631"/>
              <a:gd name="adj3" fmla="val 25000"/>
              <a:gd name="adj4" fmla="val 64977"/>
            </a:avLst>
          </a:prstGeom>
          <a:solidFill>
            <a:srgbClr val="E36C0A"/>
          </a:solidFill>
          <a:ln w="25400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Physique et  Chimie (2+0+2)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00" name="Connecteur droit avec flèche 36"/>
          <p:cNvCxnSpPr>
            <a:cxnSpLocks noChangeShapeType="1"/>
          </p:cNvCxnSpPr>
          <p:nvPr/>
        </p:nvCxnSpPr>
        <p:spPr bwMode="auto">
          <a:xfrm>
            <a:off x="1194289" y="1044575"/>
            <a:ext cx="3809759" cy="8161"/>
          </a:xfrm>
          <a:prstGeom prst="straightConnector1">
            <a:avLst/>
          </a:prstGeom>
          <a:noFill/>
          <a:ln w="114300">
            <a:solidFill>
              <a:srgbClr val="5F497A"/>
            </a:solidFill>
            <a:prstDash val="sysDash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56" name="Flèche droite à entaille 44"/>
          <p:cNvSpPr>
            <a:spLocks noChangeArrowheads="1"/>
          </p:cNvSpPr>
          <p:nvPr/>
        </p:nvSpPr>
        <p:spPr bwMode="auto">
          <a:xfrm rot="19261055">
            <a:off x="479181" y="3565526"/>
            <a:ext cx="6645519" cy="403225"/>
          </a:xfrm>
          <a:prstGeom prst="notchedRightArrow">
            <a:avLst>
              <a:gd name="adj1" fmla="val 50000"/>
              <a:gd name="adj2" fmla="val 50181"/>
            </a:avLst>
          </a:prstGeom>
          <a:solidFill>
            <a:srgbClr val="5F497A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grpSp>
        <p:nvGrpSpPr>
          <p:cNvPr id="8202" name="Groupe 50"/>
          <p:cNvGrpSpPr>
            <a:grpSpLocks/>
          </p:cNvGrpSpPr>
          <p:nvPr/>
        </p:nvGrpSpPr>
        <p:grpSpPr bwMode="auto">
          <a:xfrm rot="2093387">
            <a:off x="675543" y="6040439"/>
            <a:ext cx="630115" cy="619125"/>
            <a:chOff x="0" y="0"/>
            <a:chExt cx="6826" cy="6193"/>
          </a:xfrm>
        </p:grpSpPr>
        <p:sp>
          <p:nvSpPr>
            <p:cNvPr id="8225" name="Flèche courbée vers le haut 45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6" name="Flèche courbée vers le bas 4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8203" name="Groupe 51"/>
          <p:cNvGrpSpPr>
            <a:grpSpLocks/>
          </p:cNvGrpSpPr>
          <p:nvPr/>
        </p:nvGrpSpPr>
        <p:grpSpPr bwMode="auto">
          <a:xfrm rot="2093387">
            <a:off x="5602167" y="5921376"/>
            <a:ext cx="630115" cy="619125"/>
            <a:chOff x="0" y="0"/>
            <a:chExt cx="6826" cy="6193"/>
          </a:xfrm>
        </p:grpSpPr>
        <p:sp>
          <p:nvSpPr>
            <p:cNvPr id="8223" name="Flèche courbée vers le haut 52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4" name="Flèche courbée vers le bas 53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8204" name="Groupe 54"/>
          <p:cNvGrpSpPr>
            <a:grpSpLocks/>
          </p:cNvGrpSpPr>
          <p:nvPr/>
        </p:nvGrpSpPr>
        <p:grpSpPr bwMode="auto">
          <a:xfrm rot="2093387">
            <a:off x="659424" y="1528763"/>
            <a:ext cx="630115" cy="619125"/>
            <a:chOff x="0" y="0"/>
            <a:chExt cx="6826" cy="6193"/>
          </a:xfrm>
        </p:grpSpPr>
        <p:sp>
          <p:nvSpPr>
            <p:cNvPr id="8221" name="Flèche courbée vers le haut 55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2" name="Flèche courbée vers le bas 56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8205" name="Arrondir un rectangle avec un coin diagonal 57"/>
          <p:cNvSpPr>
            <a:spLocks/>
          </p:cNvSpPr>
          <p:nvPr/>
        </p:nvSpPr>
        <p:spPr bwMode="auto">
          <a:xfrm>
            <a:off x="6276243" y="4079875"/>
            <a:ext cx="2640623" cy="1962150"/>
          </a:xfrm>
          <a:custGeom>
            <a:avLst/>
            <a:gdLst>
              <a:gd name="T0" fmla="*/ 326959 w 2861310"/>
              <a:gd name="T1" fmla="*/ 0 h 1962150"/>
              <a:gd name="T2" fmla="*/ 2860675 w 2861310"/>
              <a:gd name="T3" fmla="*/ 0 h 1962150"/>
              <a:gd name="T4" fmla="*/ 2860675 w 2861310"/>
              <a:gd name="T5" fmla="*/ 0 h 1962150"/>
              <a:gd name="T6" fmla="*/ 2860675 w 2861310"/>
              <a:gd name="T7" fmla="*/ 1635118 h 1962150"/>
              <a:gd name="T8" fmla="*/ 2533716 w 2861310"/>
              <a:gd name="T9" fmla="*/ 1962150 h 1962150"/>
              <a:gd name="T10" fmla="*/ 0 w 2861310"/>
              <a:gd name="T11" fmla="*/ 1962150 h 1962150"/>
              <a:gd name="T12" fmla="*/ 0 w 2861310"/>
              <a:gd name="T13" fmla="*/ 1962150 h 1962150"/>
              <a:gd name="T14" fmla="*/ 0 w 2861310"/>
              <a:gd name="T15" fmla="*/ 327032 h 1962150"/>
              <a:gd name="T16" fmla="*/ 326959 w 2861310"/>
              <a:gd name="T17" fmla="*/ 0 h 1962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61310"/>
              <a:gd name="T28" fmla="*/ 0 h 1962150"/>
              <a:gd name="T29" fmla="*/ 2861310 w 2861310"/>
              <a:gd name="T30" fmla="*/ 1962150 h 19621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61310" h="1962150">
                <a:moveTo>
                  <a:pt x="327032" y="0"/>
                </a:moveTo>
                <a:lnTo>
                  <a:pt x="2861310" y="0"/>
                </a:lnTo>
                <a:lnTo>
                  <a:pt x="2861310" y="1635118"/>
                </a:lnTo>
                <a:cubicBezTo>
                  <a:pt x="2861310" y="1815733"/>
                  <a:pt x="2714893" y="1962150"/>
                  <a:pt x="2534278" y="1962150"/>
                </a:cubicBezTo>
                <a:lnTo>
                  <a:pt x="0" y="1962150"/>
                </a:lnTo>
                <a:lnTo>
                  <a:pt x="0" y="327032"/>
                </a:lnTo>
                <a:cubicBezTo>
                  <a:pt x="0" y="146417"/>
                  <a:pt x="146417" y="0"/>
                  <a:pt x="3270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fr-FR" sz="1400" b="1">
                <a:latin typeface="Calibri" pitchFamily="34" charset="0"/>
              </a:rPr>
              <a:t>Parcours commun de formation aux 3 options pour la 1ere année du BTS MS</a:t>
            </a:r>
            <a:endParaRPr lang="fr-FR"/>
          </a:p>
        </p:txBody>
      </p:sp>
      <p:sp>
        <p:nvSpPr>
          <p:cNvPr id="2067" name="Légende encadrée 3 59"/>
          <p:cNvSpPr>
            <a:spLocks/>
          </p:cNvSpPr>
          <p:nvPr/>
        </p:nvSpPr>
        <p:spPr bwMode="auto">
          <a:xfrm>
            <a:off x="1499089" y="4530726"/>
            <a:ext cx="7810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5873"/>
              <a:gd name="adj8" fmla="val 4583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4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Légende encadrée 3 10"/>
          <p:cNvSpPr>
            <a:spLocks/>
          </p:cNvSpPr>
          <p:nvPr/>
        </p:nvSpPr>
        <p:spPr bwMode="auto">
          <a:xfrm>
            <a:off x="2051720" y="3645024"/>
            <a:ext cx="7810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71713"/>
              <a:gd name="adj8" fmla="val 128196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8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Légende encadrée 3 17"/>
          <p:cNvSpPr>
            <a:spLocks/>
          </p:cNvSpPr>
          <p:nvPr/>
        </p:nvSpPr>
        <p:spPr bwMode="auto">
          <a:xfrm>
            <a:off x="3701561" y="2589213"/>
            <a:ext cx="855785" cy="2270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4111"/>
              <a:gd name="adj8" fmla="val 9111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10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Légende encadrée 3 18"/>
          <p:cNvSpPr>
            <a:spLocks/>
          </p:cNvSpPr>
          <p:nvPr/>
        </p:nvSpPr>
        <p:spPr bwMode="auto">
          <a:xfrm>
            <a:off x="1663212" y="2095500"/>
            <a:ext cx="2116699" cy="253380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 dirty="0">
                <a:latin typeface="Calibri" pitchFamily="34" charset="0"/>
                <a:cs typeface="Arial" pitchFamily="34" charset="0"/>
              </a:rPr>
              <a:t>Enseignement sur toute l’année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10" name="Groupe 63"/>
          <p:cNvGrpSpPr>
            <a:grpSpLocks/>
          </p:cNvGrpSpPr>
          <p:nvPr/>
        </p:nvGrpSpPr>
        <p:grpSpPr bwMode="auto">
          <a:xfrm rot="2093387">
            <a:off x="5114192" y="4208464"/>
            <a:ext cx="874835" cy="879475"/>
            <a:chOff x="0" y="0"/>
            <a:chExt cx="6826" cy="6193"/>
          </a:xfrm>
        </p:grpSpPr>
        <p:sp>
          <p:nvSpPr>
            <p:cNvPr id="8219" name="Flèche courbée vers le haut 288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220" name="Flèche courbée vers le bas 28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2074" name="Légende encadrée 3 27"/>
          <p:cNvSpPr>
            <a:spLocks/>
          </p:cNvSpPr>
          <p:nvPr/>
        </p:nvSpPr>
        <p:spPr bwMode="auto">
          <a:xfrm>
            <a:off x="4640874" y="1612901"/>
            <a:ext cx="857250" cy="2270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4380"/>
              <a:gd name="adj8" fmla="val 4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fr-FR" sz="1200" b="1">
                <a:latin typeface="Calibri" pitchFamily="34" charset="0"/>
                <a:cs typeface="Arial" pitchFamily="34" charset="0"/>
              </a:rPr>
              <a:t>4 semaines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Diagramme 40"/>
          <p:cNvGraphicFramePr/>
          <p:nvPr/>
        </p:nvGraphicFramePr>
        <p:xfrm>
          <a:off x="1305469" y="5130223"/>
          <a:ext cx="2784143" cy="108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agramme 41"/>
          <p:cNvGraphicFramePr/>
          <p:nvPr/>
        </p:nvGraphicFramePr>
        <p:xfrm>
          <a:off x="2383411" y="4044533"/>
          <a:ext cx="2776794" cy="131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3" name="Diagramme 42"/>
          <p:cNvGraphicFramePr/>
          <p:nvPr/>
        </p:nvGraphicFramePr>
        <p:xfrm>
          <a:off x="3825424" y="2449640"/>
          <a:ext cx="2852382" cy="200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4" name="Diagramme 43"/>
          <p:cNvGraphicFramePr/>
          <p:nvPr/>
        </p:nvGraphicFramePr>
        <p:xfrm>
          <a:off x="5037454" y="1849965"/>
          <a:ext cx="2993322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6" name="Diagramme 45"/>
          <p:cNvGraphicFramePr/>
          <p:nvPr/>
        </p:nvGraphicFramePr>
        <p:xfrm>
          <a:off x="5004048" y="-171400"/>
          <a:ext cx="4005057" cy="190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7" name="Diagramme 46"/>
          <p:cNvGraphicFramePr/>
          <p:nvPr/>
        </p:nvGraphicFramePr>
        <p:xfrm>
          <a:off x="1269179" y="116215"/>
          <a:ext cx="2988335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4" name="Diagramme 53"/>
          <p:cNvGraphicFramePr/>
          <p:nvPr/>
        </p:nvGraphicFramePr>
        <p:xfrm>
          <a:off x="1160875" y="1089965"/>
          <a:ext cx="2985711" cy="109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6" name="Bulle ronde 35"/>
          <p:cNvSpPr/>
          <p:nvPr/>
        </p:nvSpPr>
        <p:spPr>
          <a:xfrm>
            <a:off x="467544" y="2060848"/>
            <a:ext cx="2808312" cy="1558401"/>
          </a:xfrm>
          <a:prstGeom prst="wedgeEllipseCallout">
            <a:avLst>
              <a:gd name="adj1" fmla="val 63332"/>
              <a:gd name="adj2" fmla="val 68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Analyse du </a:t>
            </a:r>
          </a:p>
          <a:p>
            <a:r>
              <a:rPr lang="fr-FR" b="1" dirty="0" smtClean="0"/>
              <a:t>risque de cavitation </a:t>
            </a:r>
          </a:p>
          <a:p>
            <a:r>
              <a:rPr lang="fr-FR" b="1" dirty="0" smtClean="0"/>
              <a:t>d’une pompe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</p:txBody>
      </p:sp>
      <p:pic>
        <p:nvPicPr>
          <p:cNvPr id="39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267744" y="2492896"/>
            <a:ext cx="864096" cy="70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37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0" t="27297" r="17062" b="11769"/>
          <a:stretch/>
        </p:blipFill>
        <p:spPr bwMode="auto">
          <a:xfrm>
            <a:off x="899592" y="1916832"/>
            <a:ext cx="8117409" cy="4436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13238" y="286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Analyse du risque de </a:t>
            </a:r>
            <a:br>
              <a:rPr lang="fr-FR" sz="3600" b="1" dirty="0" smtClean="0"/>
            </a:br>
            <a:r>
              <a:rPr lang="fr-FR" sz="3600" b="1" dirty="0" smtClean="0"/>
              <a:t>cavitation d’une pompe</a:t>
            </a:r>
            <a:endParaRPr lang="fr-FR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899592" y="4941169"/>
            <a:ext cx="8042307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809290" y="1916832"/>
            <a:ext cx="2931062" cy="3600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5768"/>
            <a:ext cx="1571702" cy="1277008"/>
          </a:xfrm>
          <a:prstGeom prst="rect">
            <a:avLst/>
          </a:prstGeom>
          <a:noFill/>
        </p:spPr>
      </p:pic>
      <p:pic>
        <p:nvPicPr>
          <p:cNvPr id="8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0" y="4437112"/>
            <a:ext cx="827584" cy="1152128"/>
            <a:chOff x="0" y="4437112"/>
            <a:chExt cx="827584" cy="1152128"/>
          </a:xfrm>
        </p:grpSpPr>
        <p:pic>
          <p:nvPicPr>
            <p:cNvPr id="13" name="Imag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4" y="4892466"/>
              <a:ext cx="777910" cy="69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0" y="4437112"/>
              <a:ext cx="827584" cy="48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Notions 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Sc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fr-FR" sz="1200" b="1" dirty="0" smtClean="0"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j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580112" y="1277465"/>
            <a:ext cx="1632329" cy="639367"/>
            <a:chOff x="5580112" y="1277465"/>
            <a:chExt cx="1632329" cy="639367"/>
          </a:xfrm>
        </p:grpSpPr>
        <p:pic>
          <p:nvPicPr>
            <p:cNvPr id="12" name="Imag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277465"/>
              <a:ext cx="768233" cy="639367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580112" y="1432456"/>
              <a:ext cx="932740" cy="4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Notions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smtClean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STI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56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353" y="1"/>
            <a:ext cx="8229600" cy="1506537"/>
          </a:xfrm>
        </p:spPr>
        <p:txBody>
          <a:bodyPr/>
          <a:lstStyle/>
          <a:p>
            <a:r>
              <a:rPr lang="fr-FR" sz="3200" b="1" dirty="0" smtClean="0"/>
              <a:t>Analyse du risque de </a:t>
            </a:r>
            <a:br>
              <a:rPr lang="fr-FR" sz="3200" b="1" dirty="0" smtClean="0"/>
            </a:br>
            <a:r>
              <a:rPr lang="fr-FR" sz="3200" b="1" dirty="0" smtClean="0"/>
              <a:t>cavitation d’une pompe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000" b="1" dirty="0" smtClean="0"/>
              <a:t>(réalisé en 2014)</a:t>
            </a:r>
            <a:endParaRPr lang="fr-FR" sz="2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4013637"/>
              </p:ext>
            </p:extLst>
          </p:nvPr>
        </p:nvGraphicFramePr>
        <p:xfrm>
          <a:off x="323530" y="1628800"/>
          <a:ext cx="8332648" cy="474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6"/>
                <a:gridCol w="1317722"/>
                <a:gridCol w="1555710"/>
                <a:gridCol w="1555710"/>
                <a:gridCol w="1555710"/>
                <a:gridCol w="1555710"/>
              </a:tblGrid>
              <a:tr h="176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Période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Enseignant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Septembre 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Octobre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Novembre Décembre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Janvier 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Février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Avril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Juin (stage)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(O.C)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Méca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Flux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 : </a:t>
                      </a: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qm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qv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, pression, Archimède,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fr-FR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W</a:t>
                      </a:r>
                      <a:r>
                        <a:rPr lang="fr-FR" sz="1000" dirty="0">
                          <a:effectLst/>
                        </a:rPr>
                        <a:t>, 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:Techno matériel, schéma puissance, moteur, câblage, asservissement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Systèmes d’expansion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Capacité gaz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Bouteille découplage, V3V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Basculement automatique pompes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Chaudière, brûleurs.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Réglementation chaufferie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</a:t>
                      </a:r>
                      <a:r>
                        <a:rPr lang="fr-FR" sz="1000" dirty="0">
                          <a:effectLst/>
                        </a:rPr>
                        <a:t>brûleur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Evolution du rendement de combustion en fonction de l’excès d’air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Positionnement réel du point de </a:t>
                      </a:r>
                      <a:r>
                        <a:rPr lang="fr-FR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fonct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sur 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Solaire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Câblages solaire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Froid </a:t>
                      </a:r>
                      <a:r>
                        <a:rPr lang="fr-FR" sz="1000" dirty="0" smtClean="0">
                          <a:effectLst/>
                        </a:rPr>
                        <a:t>niveau 1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« cycle sans </a:t>
                      </a:r>
                      <a:r>
                        <a:rPr lang="fr-FR" sz="1000" dirty="0">
                          <a:effectLst/>
                        </a:rPr>
                        <a:t>pertes de </a:t>
                      </a:r>
                      <a:r>
                        <a:rPr lang="fr-FR" sz="1000" dirty="0" smtClean="0">
                          <a:effectLst/>
                        </a:rPr>
                        <a:t>charge »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Echangeurs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88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STI</a:t>
                      </a:r>
                      <a:r>
                        <a:rPr lang="fr-FR" sz="1600" baseline="0" dirty="0" smtClean="0">
                          <a:effectLst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(N.D)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Production chaleur, distribution (bouteille, V3V, collecteur), ECS Echangeur, PC, </a:t>
                      </a:r>
                      <a:r>
                        <a:rPr lang="fr-FR" sz="1000" dirty="0" err="1">
                          <a:effectLst/>
                        </a:rPr>
                        <a:t>Aéro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Visio, Word, Excel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Systèmes d’expansion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Différents vases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Différentes applications</a:t>
                      </a:r>
                      <a:r>
                        <a:rPr lang="fr-FR" sz="10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Distribution hydraulique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Pompes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Equilibrage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Adoucisseurs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  <a:tr h="105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Phys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Chimie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(A.W)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: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Grandeurs, dilatation, Boyle Mariotte, Hydrostatique, </a:t>
                      </a:r>
                      <a:r>
                        <a:rPr lang="fr-FR" sz="1000" b="1" dirty="0" err="1">
                          <a:solidFill>
                            <a:srgbClr val="FF0000"/>
                          </a:solidFill>
                          <a:effectLst/>
                        </a:rPr>
                        <a:t>Eq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 continuité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Elec</a:t>
                      </a:r>
                      <a:r>
                        <a:rPr lang="fr-FR" sz="1000" dirty="0">
                          <a:effectLst/>
                        </a:rPr>
                        <a:t> : Distribution Mono et Triphasée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: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Bernoulli, Venturi, Pertes, Pompes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Chimie : Atomes, ions, molécules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TMF : </a:t>
                      </a:r>
                      <a:r>
                        <a:rPr lang="fr-FR" sz="1000" dirty="0" smtClean="0">
                          <a:effectLst/>
                        </a:rPr>
                        <a:t>Q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Changements d’état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r>
                        <a:rPr lang="fr-FR" sz="1000" dirty="0" smtClean="0">
                          <a:effectLst/>
                        </a:rPr>
                        <a:t>Chimie : Combustion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 TMF : W, </a:t>
                      </a:r>
                      <a:r>
                        <a:rPr lang="fr-FR" sz="1000" dirty="0" err="1" smtClean="0">
                          <a:effectLst/>
                        </a:rPr>
                        <a:t>Wtr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Chimie 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Diagramme d’Oswald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Solutions aqueuses</a:t>
                      </a:r>
                      <a:endParaRPr lang="fr-FR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TMF</a:t>
                      </a:r>
                      <a:r>
                        <a:rPr lang="fr-FR" sz="1000" dirty="0">
                          <a:effectLst/>
                        </a:rPr>
                        <a:t> : </a:t>
                      </a:r>
                      <a:r>
                        <a:rPr lang="fr-FR" sz="1000" dirty="0" smtClean="0">
                          <a:effectLst/>
                        </a:rPr>
                        <a:t> 1</a:t>
                      </a:r>
                      <a:r>
                        <a:rPr lang="fr-FR" sz="1000" baseline="30000" dirty="0" smtClean="0">
                          <a:effectLst/>
                        </a:rPr>
                        <a:t>er</a:t>
                      </a:r>
                      <a:r>
                        <a:rPr lang="fr-FR" sz="1000" dirty="0" smtClean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principe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8" marR="62808" marT="0" marB="0"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3995936" y="3789040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411760" y="3933057"/>
            <a:ext cx="1584177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43608" y="4869160"/>
            <a:ext cx="1477770" cy="1080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8" idx="7"/>
            <a:endCxn id="7" idx="3"/>
          </p:cNvCxnSpPr>
          <p:nvPr/>
        </p:nvCxnSpPr>
        <p:spPr>
          <a:xfrm flipV="1">
            <a:off x="2304963" y="4670609"/>
            <a:ext cx="338795" cy="3567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14" idx="7"/>
            <a:endCxn id="6" idx="4"/>
          </p:cNvCxnSpPr>
          <p:nvPr/>
        </p:nvCxnSpPr>
        <p:spPr>
          <a:xfrm flipV="1">
            <a:off x="3795575" y="4365104"/>
            <a:ext cx="956445" cy="67097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043608" y="2132856"/>
            <a:ext cx="1446962" cy="55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>
            <a:endCxn id="8" idx="0"/>
          </p:cNvCxnSpPr>
          <p:nvPr/>
        </p:nvCxnSpPr>
        <p:spPr>
          <a:xfrm>
            <a:off x="1763688" y="2708920"/>
            <a:ext cx="18805" cy="21602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2627784" y="4941168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endCxn id="14" idx="3"/>
          </p:cNvCxnSpPr>
          <p:nvPr/>
        </p:nvCxnSpPr>
        <p:spPr>
          <a:xfrm flipV="1">
            <a:off x="2339752" y="5494332"/>
            <a:ext cx="488393" cy="31093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4355976" y="1772816"/>
            <a:ext cx="2903889" cy="12241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27984" y="1916832"/>
            <a:ext cx="276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Adaptation aux besoins de l ’étudiant </a:t>
            </a:r>
          </a:p>
          <a:p>
            <a:pPr algn="ctr"/>
            <a:r>
              <a:rPr lang="fr-FR" dirty="0" smtClean="0"/>
              <a:t>(en fonction de ses acquis)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724128" y="3140968"/>
            <a:ext cx="2903889" cy="12241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796136" y="3284984"/>
            <a:ext cx="276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activité des élèves</a:t>
            </a:r>
          </a:p>
          <a:p>
            <a:pPr algn="ctr"/>
            <a:r>
              <a:rPr lang="fr-FR" dirty="0" smtClean="0"/>
              <a:t>(démarche expérimentale, approche documentaire…)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427984" y="5013176"/>
            <a:ext cx="2903889" cy="11521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355976" y="5085184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cohérence des enseignements scientifiques et technologiques</a:t>
            </a:r>
            <a:endParaRPr lang="fr-FR" dirty="0"/>
          </a:p>
        </p:txBody>
      </p:sp>
      <p:pic>
        <p:nvPicPr>
          <p:cNvPr id="23" name="Picture 2" descr="http://upload.wikimedia.org/wikipedia/commons/9/98/Usure_par_cavitation_d'un_impulseur_de_pompe_centrifug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05" y="135768"/>
            <a:ext cx="1571702" cy="1277008"/>
          </a:xfrm>
          <a:prstGeom prst="rect">
            <a:avLst/>
          </a:prstGeom>
          <a:noFill/>
        </p:spPr>
      </p:pic>
      <p:pic>
        <p:nvPicPr>
          <p:cNvPr id="20" name="Picture 4" descr="http://www.motralec.com/images/salmson/ZOOM/salmson_dc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27708"/>
            <a:ext cx="1471118" cy="1185068"/>
          </a:xfrm>
          <a:prstGeom prst="rect">
            <a:avLst/>
          </a:prstGeom>
          <a:noFill/>
        </p:spPr>
      </p:pic>
      <p:sp>
        <p:nvSpPr>
          <p:cNvPr id="37" name="Ellipse 36"/>
          <p:cNvSpPr/>
          <p:nvPr/>
        </p:nvSpPr>
        <p:spPr>
          <a:xfrm>
            <a:off x="2483769" y="2132856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>
            <a:endCxn id="37" idx="3"/>
          </p:cNvCxnSpPr>
          <p:nvPr/>
        </p:nvCxnSpPr>
        <p:spPr>
          <a:xfrm flipV="1">
            <a:off x="2051720" y="2563095"/>
            <a:ext cx="653501" cy="237807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77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3" grpId="0" animBg="1"/>
      <p:bldP spid="5" grpId="0"/>
      <p:bldP spid="17" grpId="0" animBg="1"/>
      <p:bldP spid="18" grpId="0"/>
      <p:bldP spid="21" grpId="0" animBg="1"/>
      <p:bldP spid="22" grpId="0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2878</Words>
  <Application>Microsoft Office PowerPoint</Application>
  <PresentationFormat>Affichage à l'écran (4:3)</PresentationFormat>
  <Paragraphs>1214</Paragraphs>
  <Slides>52</Slides>
  <Notes>51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Diapositive 1</vt:lpstr>
      <vt:lpstr>Objectifs visés</vt:lpstr>
      <vt:lpstr>Diapositive 3</vt:lpstr>
      <vt:lpstr>Une réponse :  coordination physique / STI</vt:lpstr>
      <vt:lpstr>Des exemples (option Systèmes Energétiques et Fluidiques)</vt:lpstr>
      <vt:lpstr>Analyse du risque de  cavitation d’une pompe</vt:lpstr>
      <vt:lpstr>Diapositive 7</vt:lpstr>
      <vt:lpstr>Analyse du risque de  cavitation d’une pompe</vt:lpstr>
      <vt:lpstr>Analyse du risque de  cavitation d’une pompe (réalisé en 2014)</vt:lpstr>
      <vt:lpstr>Diapositive 10</vt:lpstr>
      <vt:lpstr>Diapositive 11</vt:lpstr>
      <vt:lpstr>Diapositive 12</vt:lpstr>
      <vt:lpstr>Analyse du risque de  cavitation d’une pompe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Analyse du risque de  cavitation d’une pompe  (à améliorer pour 2015)</vt:lpstr>
      <vt:lpstr>Diapositive 23</vt:lpstr>
      <vt:lpstr>Bilan de combustion d’une chaudière</vt:lpstr>
      <vt:lpstr>Diapositive 25</vt:lpstr>
      <vt:lpstr>Bilan de combustion  d’une chaudière</vt:lpstr>
      <vt:lpstr>Bilan de combustion  d’une chaudière</vt:lpstr>
      <vt:lpstr>Diapositive 28</vt:lpstr>
      <vt:lpstr>Diapositive 29</vt:lpstr>
      <vt:lpstr>Diapositive 30</vt:lpstr>
      <vt:lpstr>Diapositive 31</vt:lpstr>
      <vt:lpstr>Bilan de combustion  d’une chaudière</vt:lpstr>
      <vt:lpstr>Bilan de combustion  d’une chaudière</vt:lpstr>
      <vt:lpstr>Bilan de combustion  d’une chaudière</vt:lpstr>
      <vt:lpstr>Bilan de combustion  d’une chaudière</vt:lpstr>
      <vt:lpstr>Diapositive 36</vt:lpstr>
      <vt:lpstr>COP d’une pompe à chaleur</vt:lpstr>
      <vt:lpstr>Diapositive 38</vt:lpstr>
      <vt:lpstr>COP d’une pompe à chaleur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COP d’une pompe à chaleur (2nde année)</vt:lpstr>
      <vt:lpstr>Diapositive 47</vt:lpstr>
      <vt:lpstr>Diapositive 48</vt:lpstr>
      <vt:lpstr>Diapositive 49</vt:lpstr>
      <vt:lpstr>Diapositive 50</vt:lpstr>
      <vt:lpstr>Diapositive 51</vt:lpstr>
      <vt:lpstr>CONCLUSION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Helard</dc:creator>
  <cp:lastModifiedBy>OLIVIER</cp:lastModifiedBy>
  <cp:revision>140</cp:revision>
  <dcterms:created xsi:type="dcterms:W3CDTF">2014-12-04T21:26:42Z</dcterms:created>
  <dcterms:modified xsi:type="dcterms:W3CDTF">2001-01-06T19:07:51Z</dcterms:modified>
</cp:coreProperties>
</file>