
<file path=[Content_Types].xml><?xml version="1.0" encoding="utf-8"?>
<Types xmlns="http://schemas.openxmlformats.org/package/2006/content-types"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diagrams/quickStyle97.xml" ContentType="application/vnd.openxmlformats-officedocument.drawingml.diagramStyle+xml"/>
  <Override PartName="/ppt/diagrams/drawing98.xml" ContentType="application/vnd.ms-office.drawingml.diagramDrawing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quickStyle75.xml" ContentType="application/vnd.openxmlformats-officedocument.drawingml.diagramStyle+xml"/>
  <Override PartName="/ppt/diagrams/drawing29.xml" ContentType="application/vnd.ms-office.drawingml.diagramDrawing+xml"/>
  <Override PartName="/ppt/diagrams/drawing76.xml" ContentType="application/vnd.ms-office.drawingml.diagramDrawing+xml"/>
  <Default Extension="xml" ContentType="application/xml"/>
  <Override PartName="/ppt/diagrams/layout39.xml" ContentType="application/vnd.openxmlformats-officedocument.drawingml.diagramLayout+xml"/>
  <Override PartName="/ppt/diagrams/layout86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layout64.xml" ContentType="application/vnd.openxmlformats-officedocument.drawingml.diagramLayout+xml"/>
  <Override PartName="/ppt/diagrams/colors96.xml" ContentType="application/vnd.openxmlformats-officedocument.drawingml.diagramColors+xml"/>
  <Override PartName="/ppt/diagrams/drawing54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diagrams/colors4.xml" ContentType="application/vnd.openxmlformats-officedocument.drawingml.diagramColors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diagrams/drawing10.xml" ContentType="application/vnd.ms-office.drawingml.diagramDrawing+xml"/>
  <Override PartName="/ppt/slides/slide19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quickStyle94.xml" ContentType="application/vnd.openxmlformats-officedocument.drawingml.diagramStyle+xml"/>
  <Override PartName="/ppt/diagrams/drawing48.xml" ContentType="application/vnd.ms-office.drawingml.diagramDrawing+xml"/>
  <Override PartName="/ppt/diagrams/drawing95.xml" ContentType="application/vnd.ms-office.drawingml.diagramDrawing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layout83.xml" ContentType="application/vnd.openxmlformats-officedocument.drawingml.diagramLayout+xml"/>
  <Override PartName="/ppt/diagrams/drawing26.xml" ContentType="application/vnd.ms-office.drawingml.diagramDrawing+xml"/>
  <Override PartName="/ppt/diagrams/drawing73.xml" ContentType="application/vnd.ms-office.drawingml.diagramDrawing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drawing8.xml" ContentType="application/vnd.ms-office.drawingml.diagramDrawing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93.xml" ContentType="application/vnd.openxmlformats-officedocument.drawingml.diagramColors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diagrams/colors1.xml" ContentType="application/vnd.openxmlformats-officedocument.drawingml.diagramColors+xml"/>
  <Override PartName="/ppt/diagrams/drawing89.xml" ContentType="application/vnd.ms-office.drawingml.diagramDrawing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diagrams/quickStyle88.xml" ContentType="application/vnd.openxmlformats-officedocument.drawingml.diagramStyle+xml"/>
  <Override PartName="/ppt/diagrams/layout99.xml" ContentType="application/vnd.openxmlformats-officedocument.drawingml.diagramLayout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colors87.xml" ContentType="application/vnd.openxmlformats-officedocument.drawingml.diagramColors+xml"/>
  <Override PartName="/ppt/diagrams/quickStyle91.xml" ContentType="application/vnd.openxmlformats-officedocument.drawingml.diagramStyle+xml"/>
  <Override PartName="/ppt/diagrams/drawing45.xml" ContentType="application/vnd.ms-office.drawingml.diagramDrawing+xml"/>
  <Override PartName="/ppt/diagrams/drawing92.xml" ContentType="application/vnd.ms-office.drawingml.diagramDrawing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ata78.xml" ContentType="application/vnd.openxmlformats-officedocument.drawingml.diagramData+xml"/>
  <Override PartName="/ppt/diagrams/drawing23.xml" ContentType="application/vnd.ms-office.drawingml.diagramDrawing+xml"/>
  <Override PartName="/ppt/diagrams/drawing70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diagrams/drawing5.xml" ContentType="application/vnd.ms-office.drawingml.diagramDrawing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21.xml" ContentType="application/vnd.openxmlformats-officedocument.drawingml.diagramColors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quickStyle85.xml" ContentType="application/vnd.openxmlformats-officedocument.drawingml.diagramStyle+xml"/>
  <Override PartName="/ppt/diagrams/drawing39.xml" ContentType="application/vnd.ms-office.drawingml.diagramDrawing+xml"/>
  <Override PartName="/ppt/diagrams/drawing86.xml" ContentType="application/vnd.ms-office.drawingml.diagramDrawing+xml"/>
  <Override PartName="/ppt/slides/slide13.xml" ContentType="application/vnd.openxmlformats-officedocument.presentationml.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layout49.xml" ContentType="application/vnd.openxmlformats-officedocument.drawingml.diagramLayout+xml"/>
  <Override PartName="/ppt/diagrams/layout96.xml" ContentType="application/vnd.openxmlformats-officedocument.drawingml.diagramLayout+xml"/>
  <Override PartName="/ppt/diagrams/drawing17.xml" ContentType="application/vnd.ms-office.drawingml.diagramDrawing+xml"/>
  <Override PartName="/ppt/diagrams/drawing64.xml" ContentType="application/vnd.ms-office.drawingml.diagramDrawing+xml"/>
  <Override PartName="/ppt/diagrams/layout27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84.xml" ContentType="application/vnd.openxmlformats-officedocument.drawingml.diagramColors+xml"/>
  <Override PartName="/ppt/diagrams/colors95.xml" ContentType="application/vnd.openxmlformats-officedocument.drawingml.diagramColors+xml"/>
  <Override PartName="/ppt/diagrams/data97.xml" ContentType="application/vnd.openxmlformats-officedocument.drawingml.diagramData+xml"/>
  <Override PartName="/ppt/diagrams/drawing42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diagrams/drawing31.xml" ContentType="application/vnd.ms-office.drawingml.diagramDrawing+xml"/>
  <Override PartName="/ppt/diagrams/drawing20.xml" ContentType="application/vnd.ms-office.drawingml.diagramDrawing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diagrams/quickStyle79.xml" ContentType="application/vnd.openxmlformats-officedocument.drawingml.diagramStyl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layout79.xml" ContentType="application/vnd.openxmlformats-officedocument.drawingml.diagramLayout+xml"/>
  <Override PartName="/ppt/diagrams/drawing58.xml" ContentType="application/vnd.ms-office.drawingml.diagramDrawing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diagrams/drawing47.xml" ContentType="application/vnd.ms-office.drawingml.diagramDrawing+xml"/>
  <Override PartName="/ppt/diagrams/drawing94.xml" ContentType="application/vnd.ms-office.drawingml.diagramDrawing+xml"/>
  <Override PartName="/ppt/diagrams/drawing36.xml" ContentType="application/vnd.ms-office.drawingml.diagramDrawing+xml"/>
  <Override PartName="/ppt/diagrams/drawing83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8.xml" ContentType="application/vnd.openxmlformats-officedocument.drawingml.diagramColors+xml"/>
  <Override PartName="/ppt/diagrams/layout93.xml" ContentType="application/vnd.openxmlformats-officedocument.drawingml.diagramLayout+xml"/>
  <Override PartName="/ppt/diagrams/drawing72.xml" ContentType="application/vnd.ms-office.drawingml.diagramDrawing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82.xml" ContentType="application/vnd.openxmlformats-officedocument.drawingml.diagramLayout+xml"/>
  <Override PartName="/ppt/diagrams/drawing14.xml" ContentType="application/vnd.ms-office.drawingml.diagramDrawing+xml"/>
  <Override PartName="/ppt/diagrams/drawing61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diagrams/colors92.xml" ContentType="application/vnd.openxmlformats-officedocument.drawingml.diagramColors+xml"/>
  <Override PartName="/ppt/diagrams/drawing50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data94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diagrams/data83.xml" ContentType="application/vnd.openxmlformats-officedocument.drawingml.diagramData+xml"/>
  <Override PartName="/ppt/diagrams/quickStyle98.xml" ContentType="application/vnd.openxmlformats-officedocument.drawingml.diagramStyle+xml"/>
  <Override PartName="/ppt/diagrams/drawing99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diagrams/drawing88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76.xml" ContentType="application/vnd.openxmlformats-officedocument.drawingml.diagramStyle+xml"/>
  <Override PartName="/ppt/diagrams/layout87.xml" ContentType="application/vnd.openxmlformats-officedocument.drawingml.diagramLayout+xml"/>
  <Override PartName="/ppt/diagrams/layout98.xml" ContentType="application/vnd.openxmlformats-officedocument.drawingml.diagramLayout+xml"/>
  <Override PartName="/ppt/diagrams/drawing66.xml" ContentType="application/vnd.ms-office.drawingml.diagramDrawing+xml"/>
  <Override PartName="/ppt/diagrams/drawing77.xml" ContentType="application/vnd.ms-office.drawingml.diagramDrawing+xml"/>
  <Override PartName="/ppt/diagrams/drawing19.xml" ContentType="application/vnd.ms-office.drawingml.diagramDrawing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drawing55.xml" ContentType="application/vnd.ms-office.drawingml.diagramDrawing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65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7.xml" ContentType="application/vnd.openxmlformats-officedocument.drawingml.diagramColors+xml"/>
  <Override PartName="/ppt/diagrams/data99.xml" ContentType="application/vnd.openxmlformats-officedocument.drawingml.diagramData+xml"/>
  <Override PartName="/ppt/diagrams/drawing44.xml" ContentType="application/vnd.ms-office.drawingml.diagramDrawing+xml"/>
  <Override PartName="/ppt/diagrams/drawing91.xml" ContentType="application/vnd.ms-office.drawingml.diagramDrawing+xml"/>
  <Override PartName="/ppt/diagrams/layout2.xml" ContentType="application/vnd.openxmlformats-officedocument.drawingml.diagramLayout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colors86.xml" ContentType="application/vnd.openxmlformats-officedocument.drawingml.diagramColors+xml"/>
  <Override PartName="/ppt/diagrams/data88.xml" ContentType="application/vnd.openxmlformats-officedocument.drawingml.diagramData+xml"/>
  <Override PartName="/ppt/diagrams/drawing33.xml" ContentType="application/vnd.ms-office.drawingml.diagramDrawing+xml"/>
  <Override PartName="/ppt/diagrams/drawing80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layout90.xml" ContentType="application/vnd.openxmlformats-officedocument.drawingml.diagramLayout+xml"/>
  <Override PartName="/ppt/diagrams/drawing22.xml" ContentType="application/vnd.ms-office.drawingml.diagramDrawing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Override PartName="/ppt/diagrams/quickStyle84.xml" ContentType="application/vnd.openxmlformats-officedocument.drawingml.diagramStyle+xml"/>
  <Override PartName="/ppt/diagrams/quickStyle95.xml" ContentType="application/vnd.openxmlformats-officedocument.drawingml.diagramStyle+xml"/>
  <Override PartName="/ppt/diagrams/drawing49.xml" ContentType="application/vnd.ms-office.drawingml.diagramDrawing+xml"/>
  <Override PartName="/ppt/diagrams/drawing38.xml" ContentType="application/vnd.ms-office.drawingml.diagramDrawing+xml"/>
  <Override PartName="/ppt/diagrams/drawing96.xml" ContentType="application/vnd.ms-office.drawingml.diagramDrawing+xml"/>
  <Override PartName="/ppt/diagrams/drawing85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layout95.xml" ContentType="application/vnd.openxmlformats-officedocument.drawingml.diagramLayout+xml"/>
  <Override PartName="/ppt/diagrams/drawing27.xml" ContentType="application/vnd.ms-office.drawingml.diagramDrawing+xml"/>
  <Override PartName="/ppt/diagrams/drawing74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drawing16.xml" ContentType="application/vnd.ms-office.drawingml.diagramDrawing+xml"/>
  <Override PartName="/ppt/diagrams/drawing63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colors94.xml" ContentType="application/vnd.openxmlformats-officedocument.drawingml.diagramColors+xml"/>
  <Override PartName="/ppt/diagrams/drawing41.xml" ContentType="application/vnd.ms-office.drawingml.diagramDrawing+xml"/>
  <Override PartName="/ppt/diagrams/drawing9.xml" ContentType="application/vnd.ms-office.drawingml.diagramDrawing+xml"/>
  <Override PartName="/ppt/diagrams/drawing52.xml" ContentType="application/vnd.ms-office.drawingml.diagramDrawing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data96.xml" ContentType="application/vnd.openxmlformats-officedocument.drawingml.diagramData+xml"/>
  <Override PartName="/ppt/diagrams/drawing30.xml" ContentType="application/vnd.ms-office.drawingml.diagramDrawing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diagrams/data85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rawing79.xml" ContentType="application/vnd.ms-office.drawingml.diagramDrawing+xml"/>
  <Override PartName="/ppt/diagrams/drawing1.xml" ContentType="application/vnd.ms-office.drawingml.diagramDrawing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quickStyle67.xml" ContentType="application/vnd.openxmlformats-officedocument.drawingml.diagramStyle+xml"/>
  <Override PartName="/ppt/diagrams/layout78.xml" ContentType="application/vnd.openxmlformats-officedocument.drawingml.diagramLayout+xml"/>
  <Override PartName="/ppt/diagrams/layout89.xml" ContentType="application/vnd.openxmlformats-officedocument.drawingml.diagramLayout+xml"/>
  <Override PartName="/ppt/diagrams/drawing57.xml" ContentType="application/vnd.ms-office.drawingml.diagramDrawing+xml"/>
  <Override PartName="/ppt/diagrams/drawing68.xml" ContentType="application/vnd.ms-office.drawingml.diagramDrawing+xml"/>
  <Override PartName="/ppt/slides/slide31.xml" ContentType="application/vnd.openxmlformats-officedocument.presentationml.slide+xml"/>
  <Override PartName="/ppt/diagrams/quickStyle45.xml" ContentType="application/vnd.openxmlformats-officedocument.drawingml.diagramStyle+xml"/>
  <Override PartName="/ppt/diagrams/layout67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9.xml" ContentType="application/vnd.openxmlformats-officedocument.drawingml.diagramColors+xml"/>
  <Override PartName="/ppt/diagrams/drawing46.xml" ContentType="application/vnd.ms-office.drawingml.diagramDrawing+xml"/>
  <Override PartName="/ppt/diagrams/drawing93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colors88.xml" ContentType="application/vnd.openxmlformats-officedocument.drawingml.diagramColors+xml"/>
  <Override PartName="/ppt/diagrams/drawing35.xml" ContentType="application/vnd.ms-office.drawingml.diagramDrawing+xml"/>
  <Override PartName="/ppt/diagrams/drawing82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layout92.xml" ContentType="application/vnd.openxmlformats-officedocument.drawingml.diagramLayout+xml"/>
  <Override PartName="/ppt/diagrams/drawing60.xml" ContentType="application/vnd.ms-office.drawingml.diagramDrawing+xml"/>
  <Override PartName="/ppt/diagrams/drawing24.xml" ContentType="application/vnd.ms-office.drawingml.diagramDrawing+xml"/>
  <Override PartName="/ppt/diagrams/drawing71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colors91.xml" ContentType="application/vnd.openxmlformats-officedocument.drawingml.diagramColors+xml"/>
  <Override PartName="/ppt/diagrams/data93.xml" ContentType="application/vnd.openxmlformats-officedocument.drawingml.diagramData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rawing87.xml" ContentType="application/vnd.ms-office.drawingml.diagramDrawing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diagrams/layout97.xml" ContentType="application/vnd.openxmlformats-officedocument.drawingml.diagram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quickStyle64.xml" ContentType="application/vnd.openxmlformats-officedocument.drawingml.diagramStyle+xml"/>
  <Override PartName="/ppt/diagrams/drawing18.xml" ContentType="application/vnd.ms-office.drawingml.diagramDrawing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layout75.xml" ContentType="application/vnd.openxmlformats-officedocument.drawingml.diagramLayout+xml"/>
  <Override PartName="/ppt/diagrams/drawing43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diagrams/data98.xml" ContentType="application/vnd.openxmlformats-officedocument.drawingml.diagramData+xml"/>
  <Override PartName="/ppt/diagrams/drawing90.xml" ContentType="application/vnd.ms-office.drawingml.diagramDrawing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drawing21.xml" ContentType="application/vnd.ms-office.drawingml.diagramDrawing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rawing3.xml" ContentType="application/vnd.ms-office.drawingml.diagramDrawing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docProps/app.xml" ContentType="application/vnd.openxmlformats-officedocument.extended-properties+xml"/>
  <Override PartName="/ppt/diagrams/drawing37.xml" ContentType="application/vnd.ms-office.drawingml.diagramDrawing+xml"/>
  <Override PartName="/ppt/diagrams/drawing84.xml" ContentType="application/vnd.ms-office.drawingml.diagramDrawing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layout94.xml" ContentType="application/vnd.openxmlformats-officedocument.drawingml.diagramLayout+xml"/>
  <Override PartName="/ppt/diagrams/drawing15.xml" ContentType="application/vnd.ms-office.drawingml.diagramDrawing+xml"/>
  <Override PartName="/ppt/diagrams/drawing62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data95.xml" ContentType="application/vnd.openxmlformats-officedocument.drawingml.diagramData+xml"/>
  <Override PartName="/ppt/diagrams/drawing40.xml" ContentType="application/vnd.ms-office.drawingml.diagramDrawing+xml"/>
  <Override PartName="/ppt/diagrams/layout5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diagrams/quickStyle99.xml" ContentType="application/vnd.openxmlformats-officedocument.drawingml.diagramStyl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rawing78.xml" ContentType="application/vnd.ms-office.drawingml.diagramDrawing+xml"/>
  <Override PartName="/ppt/slides/slide2.xml" ContentType="application/vnd.openxmlformats-officedocument.presentationml.slide+xml"/>
  <Override PartName="/ppt/diagrams/layout88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98.xml" ContentType="application/vnd.openxmlformats-officedocument.drawingml.diagramColors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rawing81.xml" ContentType="application/vnd.ms-office.drawingml.diagramDrawing+xml"/>
  <Override PartName="/ppt/diagrams/drawing34.xml" ContentType="application/vnd.ms-office.drawingml.diagramDrawing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diagrams/drawing12.xml" ContentType="application/vnd.ms-office.drawingml.diagramDrawing+xml"/>
  <Override PartName="/ppt/diagrams/layout2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diagrams/data92.xml" ContentType="application/vnd.openxmlformats-officedocument.drawingml.diagramData+xml"/>
  <Override PartName="/ppt/diagrams/colors10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diagrams/quickStyle96.xml" ContentType="application/vnd.openxmlformats-officedocument.drawingml.diagramStyle+xml"/>
  <Override PartName="/ppt/diagrams/drawing97.xml" ContentType="application/vnd.ms-office.drawingml.diagramDrawing+xml"/>
  <Override PartName="/ppt/slides/slide24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1.xml" ContentType="application/vnd.openxmlformats-officedocument.presentationml.slideLayout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74.xml" ContentType="application/vnd.openxmlformats-officedocument.drawingml.diagramStyle+xml"/>
  <Override PartName="/ppt/diagrams/layout85.xml" ContentType="application/vnd.openxmlformats-officedocument.drawingml.diagramLayout+xml"/>
  <Override PartName="/ppt/diagrams/drawing28.xml" ContentType="application/vnd.ms-office.drawingml.diagramDrawing+xml"/>
  <Override PartName="/ppt/diagrams/drawing75.xml" ContentType="application/vnd.ms-office.drawingml.diagramDrawing+xml"/>
  <Override PartName="/ppt/diagrams/quickStyle52.xml" ContentType="application/vnd.openxmlformats-officedocument.drawingml.diagramStyle+xml"/>
  <Override PartName="/ppt/diagrams/drawing5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2" r:id="rId3"/>
    <p:sldId id="261" r:id="rId4"/>
    <p:sldId id="263" r:id="rId5"/>
    <p:sldId id="264" r:id="rId6"/>
    <p:sldId id="256" r:id="rId7"/>
    <p:sldId id="265" r:id="rId8"/>
    <p:sldId id="269" r:id="rId9"/>
    <p:sldId id="268" r:id="rId10"/>
    <p:sldId id="270" r:id="rId11"/>
    <p:sldId id="274" r:id="rId12"/>
    <p:sldId id="260" r:id="rId13"/>
    <p:sldId id="275" r:id="rId14"/>
    <p:sldId id="267" r:id="rId15"/>
    <p:sldId id="282" r:id="rId16"/>
    <p:sldId id="266" r:id="rId17"/>
    <p:sldId id="283" r:id="rId18"/>
    <p:sldId id="272" r:id="rId19"/>
    <p:sldId id="27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81" r:id="rId29"/>
    <p:sldId id="280" r:id="rId30"/>
    <p:sldId id="276" r:id="rId31"/>
    <p:sldId id="279" r:id="rId32"/>
    <p:sldId id="278" r:id="rId33"/>
    <p:sldId id="259" r:id="rId34"/>
    <p:sldId id="25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89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627011-D2B0-194D-912F-3E2ACCFE760C}" type="presOf" srcId="{4AB04706-5992-4114-A2BE-97768DF1B48F}" destId="{7E7A3F08-0D5C-4334-B11D-E69A77560FD4}" srcOrd="0" destOrd="0" presId="urn:microsoft.com/office/officeart/2005/8/layout/matrix3"/>
    <dgm:cxn modelId="{F9F97ADA-1EE5-0B4E-9992-BD13CC0ADB5E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01B6E180-F3F7-C84D-AB72-1E22335FF2EE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755747BA-004E-B64E-B11B-FABE5C5755AE}" type="presOf" srcId="{A7D8FFE0-50FA-4C85-8D57-C6D10FE100D2}" destId="{A4D697D9-C125-4381-9032-232093020023}" srcOrd="0" destOrd="0" presId="urn:microsoft.com/office/officeart/2005/8/layout/matrix3"/>
    <dgm:cxn modelId="{C8F5E7A2-2BAA-BB46-8E3B-A8ECE6C2D897}" type="presOf" srcId="{A4513A06-70C5-4A59-8BBD-60BE8683027C}" destId="{EC48B3C3-30F4-4E0E-A689-B147B254C282}" srcOrd="0" destOrd="0" presId="urn:microsoft.com/office/officeart/2005/8/layout/matrix3"/>
    <dgm:cxn modelId="{627E769B-66DE-3247-80BC-EE2FB86AB4D1}" type="presParOf" srcId="{9EEB8A8C-84DE-4F2D-9D8B-4002F1CFF4E9}" destId="{759C8632-3E81-4352-8BF2-D9454F303229}" srcOrd="0" destOrd="0" presId="urn:microsoft.com/office/officeart/2005/8/layout/matrix3"/>
    <dgm:cxn modelId="{384DB178-BC1D-2F4B-89C8-0820819B3B0E}" type="presParOf" srcId="{9EEB8A8C-84DE-4F2D-9D8B-4002F1CFF4E9}" destId="{4DE9606D-6B1C-4C06-9D98-57BEDD45573F}" srcOrd="1" destOrd="0" presId="urn:microsoft.com/office/officeart/2005/8/layout/matrix3"/>
    <dgm:cxn modelId="{C81B3241-7701-784F-A853-9D4382D256DA}" type="presParOf" srcId="{9EEB8A8C-84DE-4F2D-9D8B-4002F1CFF4E9}" destId="{A4D697D9-C125-4381-9032-232093020023}" srcOrd="2" destOrd="0" presId="urn:microsoft.com/office/officeart/2005/8/layout/matrix3"/>
    <dgm:cxn modelId="{9400BA3E-6E5F-7D4A-B43B-BC4A85269746}" type="presParOf" srcId="{9EEB8A8C-84DE-4F2D-9D8B-4002F1CFF4E9}" destId="{EC48B3C3-30F4-4E0E-A689-B147B254C282}" srcOrd="3" destOrd="0" presId="urn:microsoft.com/office/officeart/2005/8/layout/matrix3"/>
    <dgm:cxn modelId="{7471BB8E-3BB1-0144-8CF1-454372C52C17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FE501F-C3F2-6446-B64E-806A14ECE4D0}" type="presOf" srcId="{A7D8FFE0-50FA-4C85-8D57-C6D10FE100D2}" destId="{A4D697D9-C125-4381-9032-232093020023}" srcOrd="0" destOrd="0" presId="urn:microsoft.com/office/officeart/2005/8/layout/matrix3"/>
    <dgm:cxn modelId="{414EA5E1-0A14-C247-8FA7-1A10F11329F6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7E6047F7-B8B8-294D-9214-2EFB859F08A7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DB2AD71D-2AAD-F44B-980C-87D2D3146418}" type="presOf" srcId="{58898816-01CD-4AE2-9033-31F965B49CA3}" destId="{9EEB8A8C-84DE-4F2D-9D8B-4002F1CFF4E9}" srcOrd="0" destOrd="0" presId="urn:microsoft.com/office/officeart/2005/8/layout/matrix3"/>
    <dgm:cxn modelId="{6B96135F-E19A-3C41-AFC1-8BE8EC0E8F40}" type="presOf" srcId="{A4513A06-70C5-4A59-8BBD-60BE8683027C}" destId="{EC48B3C3-30F4-4E0E-A689-B147B254C282}" srcOrd="0" destOrd="0" presId="urn:microsoft.com/office/officeart/2005/8/layout/matrix3"/>
    <dgm:cxn modelId="{F4211B92-B816-AF41-BF6A-2F4047B66CA2}" type="presParOf" srcId="{9EEB8A8C-84DE-4F2D-9D8B-4002F1CFF4E9}" destId="{759C8632-3E81-4352-8BF2-D9454F303229}" srcOrd="0" destOrd="0" presId="urn:microsoft.com/office/officeart/2005/8/layout/matrix3"/>
    <dgm:cxn modelId="{ED974613-20F3-F14D-8601-15FB8C875877}" type="presParOf" srcId="{9EEB8A8C-84DE-4F2D-9D8B-4002F1CFF4E9}" destId="{4DE9606D-6B1C-4C06-9D98-57BEDD45573F}" srcOrd="1" destOrd="0" presId="urn:microsoft.com/office/officeart/2005/8/layout/matrix3"/>
    <dgm:cxn modelId="{547BB26F-1E49-E341-AFD5-ADD9B227F388}" type="presParOf" srcId="{9EEB8A8C-84DE-4F2D-9D8B-4002F1CFF4E9}" destId="{A4D697D9-C125-4381-9032-232093020023}" srcOrd="2" destOrd="0" presId="urn:microsoft.com/office/officeart/2005/8/layout/matrix3"/>
    <dgm:cxn modelId="{5C4966D3-82FB-EC45-B73E-110980D19E56}" type="presParOf" srcId="{9EEB8A8C-84DE-4F2D-9D8B-4002F1CFF4E9}" destId="{EC48B3C3-30F4-4E0E-A689-B147B254C282}" srcOrd="3" destOrd="0" presId="urn:microsoft.com/office/officeart/2005/8/layout/matrix3"/>
    <dgm:cxn modelId="{AF6D490D-1AB0-EE42-A730-339E79A629C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2B50F8-C33C-2645-912C-2D1129FD87A6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0CFCF834-3192-274B-9AE0-759AC83C61EF}" type="presOf" srcId="{4ECF41F9-9B07-44A8-8051-066B958BF685}" destId="{4DE9606D-6B1C-4C06-9D98-57BEDD45573F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76E8CC82-4088-7B41-8A03-E52B5842885D}" type="presOf" srcId="{751FC799-435A-4719-8679-9D68050CC3EE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789366D5-2DAB-B242-AB67-CC9081F75578}" type="presOf" srcId="{A4513A06-70C5-4A59-8BBD-60BE8683027C}" destId="{EC48B3C3-30F4-4E0E-A689-B147B254C282}" srcOrd="0" destOrd="0" presId="urn:microsoft.com/office/officeart/2005/8/layout/matrix3"/>
    <dgm:cxn modelId="{B57F7BEF-E322-E64E-A38B-D1A03CF895C6}" type="presParOf" srcId="{9EEB8A8C-84DE-4F2D-9D8B-4002F1CFF4E9}" destId="{759C8632-3E81-4352-8BF2-D9454F303229}" srcOrd="0" destOrd="0" presId="urn:microsoft.com/office/officeart/2005/8/layout/matrix3"/>
    <dgm:cxn modelId="{CFEC3DB5-7E79-A248-90C0-79B006C8FDAB}" type="presParOf" srcId="{9EEB8A8C-84DE-4F2D-9D8B-4002F1CFF4E9}" destId="{4DE9606D-6B1C-4C06-9D98-57BEDD45573F}" srcOrd="1" destOrd="0" presId="urn:microsoft.com/office/officeart/2005/8/layout/matrix3"/>
    <dgm:cxn modelId="{AF227861-7227-BB49-B2FF-1FF8FF725275}" type="presParOf" srcId="{9EEB8A8C-84DE-4F2D-9D8B-4002F1CFF4E9}" destId="{A4D697D9-C125-4381-9032-232093020023}" srcOrd="2" destOrd="0" presId="urn:microsoft.com/office/officeart/2005/8/layout/matrix3"/>
    <dgm:cxn modelId="{A4141756-BEE3-7F44-9FB9-02350A9E2D90}" type="presParOf" srcId="{9EEB8A8C-84DE-4F2D-9D8B-4002F1CFF4E9}" destId="{EC48B3C3-30F4-4E0E-A689-B147B254C282}" srcOrd="3" destOrd="0" presId="urn:microsoft.com/office/officeart/2005/8/layout/matrix3"/>
    <dgm:cxn modelId="{D90287CF-BB6D-5F4C-A1A5-C3EA0DA3CB4A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7B7A23-7F1B-054B-8E49-877E16BEF2E6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E5239063-9E47-0940-850A-8AB874861344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07251D5F-1EB8-6445-872F-AEC8D865D9DC}" type="presOf" srcId="{58898816-01CD-4AE2-9033-31F965B49CA3}" destId="{9EEB8A8C-84DE-4F2D-9D8B-4002F1CFF4E9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8E6E5DFB-3EAC-4A4D-9520-6200A414985B}" type="presOf" srcId="{4AB04706-5992-4114-A2BE-97768DF1B48F}" destId="{7E7A3F08-0D5C-4334-B11D-E69A77560FD4}" srcOrd="0" destOrd="0" presId="urn:microsoft.com/office/officeart/2005/8/layout/matrix3"/>
    <dgm:cxn modelId="{846F68B6-7088-E74E-9828-03704D9EC6B5}" type="presOf" srcId="{A4513A06-70C5-4A59-8BBD-60BE8683027C}" destId="{EC48B3C3-30F4-4E0E-A689-B147B254C282}" srcOrd="0" destOrd="0" presId="urn:microsoft.com/office/officeart/2005/8/layout/matrix3"/>
    <dgm:cxn modelId="{33C08718-3CB3-1343-AAB2-E6CFB249FE25}" type="presParOf" srcId="{9EEB8A8C-84DE-4F2D-9D8B-4002F1CFF4E9}" destId="{759C8632-3E81-4352-8BF2-D9454F303229}" srcOrd="0" destOrd="0" presId="urn:microsoft.com/office/officeart/2005/8/layout/matrix3"/>
    <dgm:cxn modelId="{B4F08029-5770-F546-9B4F-45444E4D51AE}" type="presParOf" srcId="{9EEB8A8C-84DE-4F2D-9D8B-4002F1CFF4E9}" destId="{4DE9606D-6B1C-4C06-9D98-57BEDD45573F}" srcOrd="1" destOrd="0" presId="urn:microsoft.com/office/officeart/2005/8/layout/matrix3"/>
    <dgm:cxn modelId="{58BC4B5C-541F-7644-BF2F-3DB6693CBA19}" type="presParOf" srcId="{9EEB8A8C-84DE-4F2D-9D8B-4002F1CFF4E9}" destId="{A4D697D9-C125-4381-9032-232093020023}" srcOrd="2" destOrd="0" presId="urn:microsoft.com/office/officeart/2005/8/layout/matrix3"/>
    <dgm:cxn modelId="{15A84BDA-E0B8-6A4A-A631-3142EEBFD936}" type="presParOf" srcId="{9EEB8A8C-84DE-4F2D-9D8B-4002F1CFF4E9}" destId="{EC48B3C3-30F4-4E0E-A689-B147B254C282}" srcOrd="3" destOrd="0" presId="urn:microsoft.com/office/officeart/2005/8/layout/matrix3"/>
    <dgm:cxn modelId="{F0ACCEDD-5DFA-BD4E-BCB3-66B32FCDEE12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A9AFB9F-75D0-46C7-9B70-39BA960D037F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69C07069-4037-4135-BC50-5DC7FDB900E0}" type="presOf" srcId="{A4513A06-70C5-4A59-8BBD-60BE8683027C}" destId="{EC48B3C3-30F4-4E0E-A689-B147B254C282}" srcOrd="0" destOrd="0" presId="urn:microsoft.com/office/officeart/2005/8/layout/matrix3"/>
    <dgm:cxn modelId="{BB8E45C4-38CD-4DAE-83D3-B6DBD8843AA8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F9B99B9C-2AF7-4585-A59A-17CDD36473E4}" type="presOf" srcId="{A7D8FFE0-50FA-4C85-8D57-C6D10FE100D2}" destId="{A4D697D9-C125-4381-9032-232093020023}" srcOrd="0" destOrd="0" presId="urn:microsoft.com/office/officeart/2005/8/layout/matrix3"/>
    <dgm:cxn modelId="{0DC4735C-1F16-4A12-9D27-193CA4002BB8}" type="presOf" srcId="{4AB04706-5992-4114-A2BE-97768DF1B48F}" destId="{7E7A3F08-0D5C-4334-B11D-E69A77560FD4}" srcOrd="0" destOrd="0" presId="urn:microsoft.com/office/officeart/2005/8/layout/matrix3"/>
    <dgm:cxn modelId="{74BF3976-90E6-4DF4-AECB-5CB534B80D7A}" type="presParOf" srcId="{9EEB8A8C-84DE-4F2D-9D8B-4002F1CFF4E9}" destId="{759C8632-3E81-4352-8BF2-D9454F303229}" srcOrd="0" destOrd="0" presId="urn:microsoft.com/office/officeart/2005/8/layout/matrix3"/>
    <dgm:cxn modelId="{AACCF1F2-AFDE-4F85-893E-DFD0E7C42F86}" type="presParOf" srcId="{9EEB8A8C-84DE-4F2D-9D8B-4002F1CFF4E9}" destId="{4DE9606D-6B1C-4C06-9D98-57BEDD45573F}" srcOrd="1" destOrd="0" presId="urn:microsoft.com/office/officeart/2005/8/layout/matrix3"/>
    <dgm:cxn modelId="{7231A170-5504-4144-8ACB-2888A94CCC61}" type="presParOf" srcId="{9EEB8A8C-84DE-4F2D-9D8B-4002F1CFF4E9}" destId="{A4D697D9-C125-4381-9032-232093020023}" srcOrd="2" destOrd="0" presId="urn:microsoft.com/office/officeart/2005/8/layout/matrix3"/>
    <dgm:cxn modelId="{FDB83C0C-D645-4D77-94D9-F089DDD8A61B}" type="presParOf" srcId="{9EEB8A8C-84DE-4F2D-9D8B-4002F1CFF4E9}" destId="{EC48B3C3-30F4-4E0E-A689-B147B254C282}" srcOrd="3" destOrd="0" presId="urn:microsoft.com/office/officeart/2005/8/layout/matrix3"/>
    <dgm:cxn modelId="{BDF7C45A-DEEF-4C01-82D0-87BD8333665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9A279F-3006-481A-80E8-EB40B129B17A}" type="presOf" srcId="{4ECF41F9-9B07-44A8-8051-066B958BF685}" destId="{4DE9606D-6B1C-4C06-9D98-57BEDD45573F}" srcOrd="0" destOrd="0" presId="urn:microsoft.com/office/officeart/2005/8/layout/matrix3"/>
    <dgm:cxn modelId="{06CF22C6-9B1B-4EF9-BE7F-4ADDD8114B6D}" type="presOf" srcId="{751FC799-435A-4719-8679-9D68050CC3EE}" destId="{A4D697D9-C125-4381-9032-232093020023}" srcOrd="0" destOrd="0" presId="urn:microsoft.com/office/officeart/2005/8/layout/matrix3"/>
    <dgm:cxn modelId="{5C08BFFF-43BC-4C9E-AFF4-DDD4EAD468E8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4D607231-8CDF-4ACF-AA45-177537856154}" type="presOf" srcId="{A4513A06-70C5-4A59-8BBD-60BE8683027C}" destId="{EC48B3C3-30F4-4E0E-A689-B147B254C282}" srcOrd="0" destOrd="0" presId="urn:microsoft.com/office/officeart/2005/8/layout/matrix3"/>
    <dgm:cxn modelId="{4092398F-D5C3-4CC6-BC24-93F10C950456}" type="presParOf" srcId="{9EEB8A8C-84DE-4F2D-9D8B-4002F1CFF4E9}" destId="{759C8632-3E81-4352-8BF2-D9454F303229}" srcOrd="0" destOrd="0" presId="urn:microsoft.com/office/officeart/2005/8/layout/matrix3"/>
    <dgm:cxn modelId="{FCDF9BA1-D00C-4262-AD67-72CB63E05BE1}" type="presParOf" srcId="{9EEB8A8C-84DE-4F2D-9D8B-4002F1CFF4E9}" destId="{4DE9606D-6B1C-4C06-9D98-57BEDD45573F}" srcOrd="1" destOrd="0" presId="urn:microsoft.com/office/officeart/2005/8/layout/matrix3"/>
    <dgm:cxn modelId="{A72DB8F4-13D5-468D-93BF-593162214466}" type="presParOf" srcId="{9EEB8A8C-84DE-4F2D-9D8B-4002F1CFF4E9}" destId="{A4D697D9-C125-4381-9032-232093020023}" srcOrd="2" destOrd="0" presId="urn:microsoft.com/office/officeart/2005/8/layout/matrix3"/>
    <dgm:cxn modelId="{76EF47F0-6C0C-45B8-AC2B-C80B0A7A71D5}" type="presParOf" srcId="{9EEB8A8C-84DE-4F2D-9D8B-4002F1CFF4E9}" destId="{EC48B3C3-30F4-4E0E-A689-B147B254C282}" srcOrd="3" destOrd="0" presId="urn:microsoft.com/office/officeart/2005/8/layout/matrix3"/>
    <dgm:cxn modelId="{5E91DD2A-4A96-4F39-863A-3D423812C512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9E303198-4E75-4B23-8B66-238B660C6D04}" type="presOf" srcId="{4AB04706-5992-4114-A2BE-97768DF1B48F}" destId="{7E7A3F08-0D5C-4334-B11D-E69A77560FD4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61BDDD8A-711E-410B-8949-9A7B5D3A1BD0}" type="presOf" srcId="{4ECF41F9-9B07-44A8-8051-066B958BF685}" destId="{4DE9606D-6B1C-4C06-9D98-57BEDD45573F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E005016B-97D6-4739-9EDD-C193C08BBE84}" type="presOf" srcId="{A4513A06-70C5-4A59-8BBD-60BE8683027C}" destId="{EC48B3C3-30F4-4E0E-A689-B147B254C282}" srcOrd="0" destOrd="0" presId="urn:microsoft.com/office/officeart/2005/8/layout/matrix3"/>
    <dgm:cxn modelId="{FA1D638F-86C0-4154-83E4-8D07B0E75B9B}" type="presOf" srcId="{58898816-01CD-4AE2-9033-31F965B49CA3}" destId="{9EEB8A8C-84DE-4F2D-9D8B-4002F1CFF4E9}" srcOrd="0" destOrd="0" presId="urn:microsoft.com/office/officeart/2005/8/layout/matrix3"/>
    <dgm:cxn modelId="{8D39B596-43EC-4ECB-ADCD-62F3AA2042C6}" type="presOf" srcId="{A7D8FFE0-50FA-4C85-8D57-C6D10FE100D2}" destId="{A4D697D9-C125-4381-9032-232093020023}" srcOrd="0" destOrd="0" presId="urn:microsoft.com/office/officeart/2005/8/layout/matrix3"/>
    <dgm:cxn modelId="{18B61653-2B86-46F5-9719-21FB2FB3A9DC}" type="presParOf" srcId="{9EEB8A8C-84DE-4F2D-9D8B-4002F1CFF4E9}" destId="{759C8632-3E81-4352-8BF2-D9454F303229}" srcOrd="0" destOrd="0" presId="urn:microsoft.com/office/officeart/2005/8/layout/matrix3"/>
    <dgm:cxn modelId="{9799DB98-962D-4D3C-87B9-C5F0B4071DA3}" type="presParOf" srcId="{9EEB8A8C-84DE-4F2D-9D8B-4002F1CFF4E9}" destId="{4DE9606D-6B1C-4C06-9D98-57BEDD45573F}" srcOrd="1" destOrd="0" presId="urn:microsoft.com/office/officeart/2005/8/layout/matrix3"/>
    <dgm:cxn modelId="{324AB1C0-A3F7-4E74-84BB-33DFB74C9652}" type="presParOf" srcId="{9EEB8A8C-84DE-4F2D-9D8B-4002F1CFF4E9}" destId="{A4D697D9-C125-4381-9032-232093020023}" srcOrd="2" destOrd="0" presId="urn:microsoft.com/office/officeart/2005/8/layout/matrix3"/>
    <dgm:cxn modelId="{5702DE2A-D754-4F8D-A377-03F0596238BA}" type="presParOf" srcId="{9EEB8A8C-84DE-4F2D-9D8B-4002F1CFF4E9}" destId="{EC48B3C3-30F4-4E0E-A689-B147B254C282}" srcOrd="3" destOrd="0" presId="urn:microsoft.com/office/officeart/2005/8/layout/matrix3"/>
    <dgm:cxn modelId="{A422D78B-A46C-46C5-BDD8-10DA9071252B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0737D526-21B1-6E41-932B-CCB5E566DFAD}" type="presOf" srcId="{4ECF41F9-9B07-44A8-8051-066B958BF685}" destId="{4DE9606D-6B1C-4C06-9D98-57BEDD45573F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D573CF0C-7933-FA4F-8FCD-24E7F44443FB}" type="presOf" srcId="{A7D8FFE0-50FA-4C85-8D57-C6D10FE100D2}" destId="{A4D697D9-C125-4381-9032-232093020023}" srcOrd="0" destOrd="0" presId="urn:microsoft.com/office/officeart/2005/8/layout/matrix3"/>
    <dgm:cxn modelId="{47E3C94A-0619-594A-A659-EDBC5F58CFA5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740233E7-420D-024D-BC3F-031807278599}" type="presOf" srcId="{A4513A06-70C5-4A59-8BBD-60BE8683027C}" destId="{EC48B3C3-30F4-4E0E-A689-B147B254C282}" srcOrd="0" destOrd="0" presId="urn:microsoft.com/office/officeart/2005/8/layout/matrix3"/>
    <dgm:cxn modelId="{C6BDDA9E-754C-E04F-BA5C-B4E3EF80E883}" type="presOf" srcId="{4AB04706-5992-4114-A2BE-97768DF1B48F}" destId="{7E7A3F08-0D5C-4334-B11D-E69A77560FD4}" srcOrd="0" destOrd="0" presId="urn:microsoft.com/office/officeart/2005/8/layout/matrix3"/>
    <dgm:cxn modelId="{21288793-15EF-6D4C-B6D7-D75E80D98805}" type="presParOf" srcId="{9EEB8A8C-84DE-4F2D-9D8B-4002F1CFF4E9}" destId="{759C8632-3E81-4352-8BF2-D9454F303229}" srcOrd="0" destOrd="0" presId="urn:microsoft.com/office/officeart/2005/8/layout/matrix3"/>
    <dgm:cxn modelId="{B59B7B5F-1D3C-B74A-9D7B-F1B370BEC569}" type="presParOf" srcId="{9EEB8A8C-84DE-4F2D-9D8B-4002F1CFF4E9}" destId="{4DE9606D-6B1C-4C06-9D98-57BEDD45573F}" srcOrd="1" destOrd="0" presId="urn:microsoft.com/office/officeart/2005/8/layout/matrix3"/>
    <dgm:cxn modelId="{2D676C20-D1CB-A547-8481-14193C9F3EA9}" type="presParOf" srcId="{9EEB8A8C-84DE-4F2D-9D8B-4002F1CFF4E9}" destId="{A4D697D9-C125-4381-9032-232093020023}" srcOrd="2" destOrd="0" presId="urn:microsoft.com/office/officeart/2005/8/layout/matrix3"/>
    <dgm:cxn modelId="{61BDA42B-AB1A-554A-BE2C-98E6097F52EA}" type="presParOf" srcId="{9EEB8A8C-84DE-4F2D-9D8B-4002F1CFF4E9}" destId="{EC48B3C3-30F4-4E0E-A689-B147B254C282}" srcOrd="3" destOrd="0" presId="urn:microsoft.com/office/officeart/2005/8/layout/matrix3"/>
    <dgm:cxn modelId="{510D27E0-93A9-5944-8279-AE2ABF6AF6C1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716BED-831D-9D48-9179-D24AD93071EE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A32A1F92-99FD-5B42-B366-5DBCA78C04CA}" type="presOf" srcId="{751FC799-435A-4719-8679-9D68050CC3EE}" destId="{A4D697D9-C125-4381-9032-232093020023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4C0A5B25-4A00-A94E-AE34-4383A21D5723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1FC83010-7AD8-354F-A718-D4A85F2A5EDD}" type="presOf" srcId="{58898816-01CD-4AE2-9033-31F965B49CA3}" destId="{9EEB8A8C-84DE-4F2D-9D8B-4002F1CFF4E9}" srcOrd="0" destOrd="0" presId="urn:microsoft.com/office/officeart/2005/8/layout/matrix3"/>
    <dgm:cxn modelId="{C28704C9-D593-C44D-8A8E-BBE217206BC6}" type="presParOf" srcId="{9EEB8A8C-84DE-4F2D-9D8B-4002F1CFF4E9}" destId="{759C8632-3E81-4352-8BF2-D9454F303229}" srcOrd="0" destOrd="0" presId="urn:microsoft.com/office/officeart/2005/8/layout/matrix3"/>
    <dgm:cxn modelId="{6FB3177C-A23B-9141-9488-61816CD83615}" type="presParOf" srcId="{9EEB8A8C-84DE-4F2D-9D8B-4002F1CFF4E9}" destId="{4DE9606D-6B1C-4C06-9D98-57BEDD45573F}" srcOrd="1" destOrd="0" presId="urn:microsoft.com/office/officeart/2005/8/layout/matrix3"/>
    <dgm:cxn modelId="{FC5C6570-5D90-AB42-B507-27D26EB51C15}" type="presParOf" srcId="{9EEB8A8C-84DE-4F2D-9D8B-4002F1CFF4E9}" destId="{A4D697D9-C125-4381-9032-232093020023}" srcOrd="2" destOrd="0" presId="urn:microsoft.com/office/officeart/2005/8/layout/matrix3"/>
    <dgm:cxn modelId="{0B5AE367-E160-E54B-9B53-582A5D84A07A}" type="presParOf" srcId="{9EEB8A8C-84DE-4F2D-9D8B-4002F1CFF4E9}" destId="{EC48B3C3-30F4-4E0E-A689-B147B254C282}" srcOrd="3" destOrd="0" presId="urn:microsoft.com/office/officeart/2005/8/layout/matrix3"/>
    <dgm:cxn modelId="{BEB50C93-5122-A34D-8F8D-5AB4949020BE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2722CE-A27E-5049-A27B-008A703DA664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2FB96274-9EA6-304D-B006-EE084590E1C9}" type="presOf" srcId="{58898816-01CD-4AE2-9033-31F965B49CA3}" destId="{9EEB8A8C-84DE-4F2D-9D8B-4002F1CFF4E9}" srcOrd="0" destOrd="0" presId="urn:microsoft.com/office/officeart/2005/8/layout/matrix3"/>
    <dgm:cxn modelId="{CDD83241-9EA7-3E4B-87CB-0F90FCD3E80A}" type="presOf" srcId="{A4513A06-70C5-4A59-8BBD-60BE8683027C}" destId="{EC48B3C3-30F4-4E0E-A689-B147B254C282}" srcOrd="0" destOrd="0" presId="urn:microsoft.com/office/officeart/2005/8/layout/matrix3"/>
    <dgm:cxn modelId="{5F44DA00-D714-C84C-A0B3-48E1A12ACBB1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9261A301-19D0-4C43-B6FC-172D8C58462B}" type="presOf" srcId="{A7D8FFE0-50FA-4C85-8D57-C6D10FE100D2}" destId="{A4D697D9-C125-4381-9032-232093020023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6BAE1776-418A-6546-8F1A-935EA431AB7D}" type="presParOf" srcId="{9EEB8A8C-84DE-4F2D-9D8B-4002F1CFF4E9}" destId="{759C8632-3E81-4352-8BF2-D9454F303229}" srcOrd="0" destOrd="0" presId="urn:microsoft.com/office/officeart/2005/8/layout/matrix3"/>
    <dgm:cxn modelId="{204280CB-8C78-4949-83AF-7682CB36AAA3}" type="presParOf" srcId="{9EEB8A8C-84DE-4F2D-9D8B-4002F1CFF4E9}" destId="{4DE9606D-6B1C-4C06-9D98-57BEDD45573F}" srcOrd="1" destOrd="0" presId="urn:microsoft.com/office/officeart/2005/8/layout/matrix3"/>
    <dgm:cxn modelId="{0F2D0B30-4A16-FA4F-8B19-9BF78D5F34C7}" type="presParOf" srcId="{9EEB8A8C-84DE-4F2D-9D8B-4002F1CFF4E9}" destId="{A4D697D9-C125-4381-9032-232093020023}" srcOrd="2" destOrd="0" presId="urn:microsoft.com/office/officeart/2005/8/layout/matrix3"/>
    <dgm:cxn modelId="{98918327-C19C-8E42-9970-E2030905437F}" type="presParOf" srcId="{9EEB8A8C-84DE-4F2D-9D8B-4002F1CFF4E9}" destId="{EC48B3C3-30F4-4E0E-A689-B147B254C282}" srcOrd="3" destOrd="0" presId="urn:microsoft.com/office/officeart/2005/8/layout/matrix3"/>
    <dgm:cxn modelId="{AA3718CD-4D40-314F-83B9-279EAEFB744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9CC3AF-34B8-AD43-9034-59A12545D1F4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2237C16C-0346-FF4E-91B5-57699706E1A4}" type="presOf" srcId="{4ECF41F9-9B07-44A8-8051-066B958BF685}" destId="{4DE9606D-6B1C-4C06-9D98-57BEDD45573F}" srcOrd="0" destOrd="0" presId="urn:microsoft.com/office/officeart/2005/8/layout/matrix3"/>
    <dgm:cxn modelId="{238E6454-7ACC-7142-B838-B2256E85EC77}" type="presOf" srcId="{A4513A06-70C5-4A59-8BBD-60BE8683027C}" destId="{EC48B3C3-30F4-4E0E-A689-B147B254C282}" srcOrd="0" destOrd="0" presId="urn:microsoft.com/office/officeart/2005/8/layout/matrix3"/>
    <dgm:cxn modelId="{10F8F8D4-EB92-3649-9146-79E5268A62E5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746C8759-B1BF-2A48-8721-9F4AC1D1A538}" type="presOf" srcId="{58898816-01CD-4AE2-9033-31F965B49CA3}" destId="{9EEB8A8C-84DE-4F2D-9D8B-4002F1CFF4E9}" srcOrd="0" destOrd="0" presId="urn:microsoft.com/office/officeart/2005/8/layout/matrix3"/>
    <dgm:cxn modelId="{D559331D-CFD9-914F-88D5-D3F2BE19E8A7}" type="presParOf" srcId="{9EEB8A8C-84DE-4F2D-9D8B-4002F1CFF4E9}" destId="{759C8632-3E81-4352-8BF2-D9454F303229}" srcOrd="0" destOrd="0" presId="urn:microsoft.com/office/officeart/2005/8/layout/matrix3"/>
    <dgm:cxn modelId="{BE50391D-EE57-1149-B76A-AF86EFEFEFA3}" type="presParOf" srcId="{9EEB8A8C-84DE-4F2D-9D8B-4002F1CFF4E9}" destId="{4DE9606D-6B1C-4C06-9D98-57BEDD45573F}" srcOrd="1" destOrd="0" presId="urn:microsoft.com/office/officeart/2005/8/layout/matrix3"/>
    <dgm:cxn modelId="{DA7DB2AD-3FE3-0040-8580-0679C921B2ED}" type="presParOf" srcId="{9EEB8A8C-84DE-4F2D-9D8B-4002F1CFF4E9}" destId="{A4D697D9-C125-4381-9032-232093020023}" srcOrd="2" destOrd="0" presId="urn:microsoft.com/office/officeart/2005/8/layout/matrix3"/>
    <dgm:cxn modelId="{8E8E58F1-C5E5-104F-8CE0-8F5D85033D19}" type="presParOf" srcId="{9EEB8A8C-84DE-4F2D-9D8B-4002F1CFF4E9}" destId="{EC48B3C3-30F4-4E0E-A689-B147B254C282}" srcOrd="3" destOrd="0" presId="urn:microsoft.com/office/officeart/2005/8/layout/matrix3"/>
    <dgm:cxn modelId="{13D9ED2F-910C-8A4A-9265-8E524EC76C3B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C59E70DB-4FFB-FE42-BD54-DEC0A000A269}" type="presOf" srcId="{58898816-01CD-4AE2-9033-31F965B49CA3}" destId="{9EEB8A8C-84DE-4F2D-9D8B-4002F1CFF4E9}" srcOrd="0" destOrd="0" presId="urn:microsoft.com/office/officeart/2005/8/layout/matrix3"/>
    <dgm:cxn modelId="{8CC5A74B-0370-C84C-B4BF-416DF9C70DB4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6C64EE6C-435A-CE4F-8267-C95ECC101AC1}" type="presOf" srcId="{4ECF41F9-9B07-44A8-8051-066B958BF685}" destId="{4DE9606D-6B1C-4C06-9D98-57BEDD45573F}" srcOrd="0" destOrd="0" presId="urn:microsoft.com/office/officeart/2005/8/layout/matrix3"/>
    <dgm:cxn modelId="{1587B555-7623-AB48-B541-9973F802E50C}" type="presOf" srcId="{751FC799-435A-4719-8679-9D68050CC3EE}" destId="{A4D697D9-C125-4381-9032-232093020023}" srcOrd="0" destOrd="0" presId="urn:microsoft.com/office/officeart/2005/8/layout/matrix3"/>
    <dgm:cxn modelId="{78FB3666-06E1-EC43-BD5E-E941288EFBC2}" type="presParOf" srcId="{9EEB8A8C-84DE-4F2D-9D8B-4002F1CFF4E9}" destId="{759C8632-3E81-4352-8BF2-D9454F303229}" srcOrd="0" destOrd="0" presId="urn:microsoft.com/office/officeart/2005/8/layout/matrix3"/>
    <dgm:cxn modelId="{78D1725B-7AA2-6B48-83FE-4C18562A7DE3}" type="presParOf" srcId="{9EEB8A8C-84DE-4F2D-9D8B-4002F1CFF4E9}" destId="{4DE9606D-6B1C-4C06-9D98-57BEDD45573F}" srcOrd="1" destOrd="0" presId="urn:microsoft.com/office/officeart/2005/8/layout/matrix3"/>
    <dgm:cxn modelId="{F527D810-0E0F-224F-A6CB-059FC5B78FF7}" type="presParOf" srcId="{9EEB8A8C-84DE-4F2D-9D8B-4002F1CFF4E9}" destId="{A4D697D9-C125-4381-9032-232093020023}" srcOrd="2" destOrd="0" presId="urn:microsoft.com/office/officeart/2005/8/layout/matrix3"/>
    <dgm:cxn modelId="{B5791726-6D14-894B-BB2D-7E81C3BD6E8A}" type="presParOf" srcId="{9EEB8A8C-84DE-4F2D-9D8B-4002F1CFF4E9}" destId="{EC48B3C3-30F4-4E0E-A689-B147B254C282}" srcOrd="3" destOrd="0" presId="urn:microsoft.com/office/officeart/2005/8/layout/matrix3"/>
    <dgm:cxn modelId="{50F08C96-8874-4C4B-BB77-404FD2066F26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ACAAC6-9F83-914B-841F-F16CD5CEC690}" type="presOf" srcId="{751FC799-435A-4719-8679-9D68050CC3EE}" destId="{A4D697D9-C125-4381-9032-232093020023}" srcOrd="0" destOrd="0" presId="urn:microsoft.com/office/officeart/2005/8/layout/matrix3"/>
    <dgm:cxn modelId="{B6CEEE6F-1604-E04B-94F1-2BA74FE9807C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941279E1-02FE-A245-8F83-462D214FFC3D}" type="presOf" srcId="{58898816-01CD-4AE2-9033-31F965B49CA3}" destId="{9EEB8A8C-84DE-4F2D-9D8B-4002F1CFF4E9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D5186DD4-1F4A-C941-8B20-5995106FFEAE}" type="presOf" srcId="{4ECF41F9-9B07-44A8-8051-066B958BF685}" destId="{4DE9606D-6B1C-4C06-9D98-57BEDD45573F}" srcOrd="0" destOrd="0" presId="urn:microsoft.com/office/officeart/2005/8/layout/matrix3"/>
    <dgm:cxn modelId="{7431C124-C9AF-4D4F-9058-99C6D9F2FD13}" type="presParOf" srcId="{9EEB8A8C-84DE-4F2D-9D8B-4002F1CFF4E9}" destId="{759C8632-3E81-4352-8BF2-D9454F303229}" srcOrd="0" destOrd="0" presId="urn:microsoft.com/office/officeart/2005/8/layout/matrix3"/>
    <dgm:cxn modelId="{C83DBC22-064F-D840-B1BC-75320E4BDA3E}" type="presParOf" srcId="{9EEB8A8C-84DE-4F2D-9D8B-4002F1CFF4E9}" destId="{4DE9606D-6B1C-4C06-9D98-57BEDD45573F}" srcOrd="1" destOrd="0" presId="urn:microsoft.com/office/officeart/2005/8/layout/matrix3"/>
    <dgm:cxn modelId="{6E0612F5-BCD5-2944-8A6E-19B7D4BB610D}" type="presParOf" srcId="{9EEB8A8C-84DE-4F2D-9D8B-4002F1CFF4E9}" destId="{A4D697D9-C125-4381-9032-232093020023}" srcOrd="2" destOrd="0" presId="urn:microsoft.com/office/officeart/2005/8/layout/matrix3"/>
    <dgm:cxn modelId="{2A430A83-0185-B143-9D6F-6048F5D37CEC}" type="presParOf" srcId="{9EEB8A8C-84DE-4F2D-9D8B-4002F1CFF4E9}" destId="{EC48B3C3-30F4-4E0E-A689-B147B254C282}" srcOrd="3" destOrd="0" presId="urn:microsoft.com/office/officeart/2005/8/layout/matrix3"/>
    <dgm:cxn modelId="{ADF00E9A-4D09-F548-B5C8-B652F58655A1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CEC362-3FAE-9D43-875C-6FC911860C6B}" type="presOf" srcId="{A7D8FFE0-50FA-4C85-8D57-C6D10FE100D2}" destId="{A4D697D9-C125-4381-9032-232093020023}" srcOrd="0" destOrd="0" presId="urn:microsoft.com/office/officeart/2005/8/layout/matrix3"/>
    <dgm:cxn modelId="{1071E129-8697-5645-8735-F22385CCD5B2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B033D4A7-422F-1147-A60D-002467A00919}" type="presOf" srcId="{A4513A06-70C5-4A59-8BBD-60BE8683027C}" destId="{EC48B3C3-30F4-4E0E-A689-B147B254C282}" srcOrd="0" destOrd="0" presId="urn:microsoft.com/office/officeart/2005/8/layout/matrix3"/>
    <dgm:cxn modelId="{B7187C76-8D7F-0642-9A41-5BE216D570DD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A3B2A2E2-8492-E449-A09D-B43DE2170D50}" type="presOf" srcId="{58898816-01CD-4AE2-9033-31F965B49CA3}" destId="{9EEB8A8C-84DE-4F2D-9D8B-4002F1CFF4E9}" srcOrd="0" destOrd="0" presId="urn:microsoft.com/office/officeart/2005/8/layout/matrix3"/>
    <dgm:cxn modelId="{2EFD5C7E-526A-B64E-9275-AB7E493BBA61}" type="presParOf" srcId="{9EEB8A8C-84DE-4F2D-9D8B-4002F1CFF4E9}" destId="{759C8632-3E81-4352-8BF2-D9454F303229}" srcOrd="0" destOrd="0" presId="urn:microsoft.com/office/officeart/2005/8/layout/matrix3"/>
    <dgm:cxn modelId="{62183763-7385-024A-B5A8-116C6800560E}" type="presParOf" srcId="{9EEB8A8C-84DE-4F2D-9D8B-4002F1CFF4E9}" destId="{4DE9606D-6B1C-4C06-9D98-57BEDD45573F}" srcOrd="1" destOrd="0" presId="urn:microsoft.com/office/officeart/2005/8/layout/matrix3"/>
    <dgm:cxn modelId="{D1833FE2-3012-2E45-9B42-5E7E7AF2FEF9}" type="presParOf" srcId="{9EEB8A8C-84DE-4F2D-9D8B-4002F1CFF4E9}" destId="{A4D697D9-C125-4381-9032-232093020023}" srcOrd="2" destOrd="0" presId="urn:microsoft.com/office/officeart/2005/8/layout/matrix3"/>
    <dgm:cxn modelId="{F7D7FF2C-94B4-BE48-8095-20BFAF8EA846}" type="presParOf" srcId="{9EEB8A8C-84DE-4F2D-9D8B-4002F1CFF4E9}" destId="{EC48B3C3-30F4-4E0E-A689-B147B254C282}" srcOrd="3" destOrd="0" presId="urn:microsoft.com/office/officeart/2005/8/layout/matrix3"/>
    <dgm:cxn modelId="{8036653D-5177-1741-8C77-19A647ECAA96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B01D2E-A869-1842-8682-C2C273D50663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344E34CB-5653-D743-ACB5-0BC7E969C7A9}" type="presOf" srcId="{4AB04706-5992-4114-A2BE-97768DF1B48F}" destId="{7E7A3F08-0D5C-4334-B11D-E69A77560FD4}" srcOrd="0" destOrd="0" presId="urn:microsoft.com/office/officeart/2005/8/layout/matrix3"/>
    <dgm:cxn modelId="{2D01DB94-C464-FE44-A357-33901F183CAE}" type="presOf" srcId="{A4513A06-70C5-4A59-8BBD-60BE8683027C}" destId="{EC48B3C3-30F4-4E0E-A689-B147B254C282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C54986C0-DBDF-2540-BFCB-D832D85F4866}" type="presOf" srcId="{58898816-01CD-4AE2-9033-31F965B49CA3}" destId="{9EEB8A8C-84DE-4F2D-9D8B-4002F1CFF4E9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699CC540-0832-6649-AF04-8FB63770221C}" type="presOf" srcId="{4ECF41F9-9B07-44A8-8051-066B958BF685}" destId="{4DE9606D-6B1C-4C06-9D98-57BEDD45573F}" srcOrd="0" destOrd="0" presId="urn:microsoft.com/office/officeart/2005/8/layout/matrix3"/>
    <dgm:cxn modelId="{07B45BAB-1253-0946-8E2C-A59F1C3EDEF4}" type="presParOf" srcId="{9EEB8A8C-84DE-4F2D-9D8B-4002F1CFF4E9}" destId="{759C8632-3E81-4352-8BF2-D9454F303229}" srcOrd="0" destOrd="0" presId="urn:microsoft.com/office/officeart/2005/8/layout/matrix3"/>
    <dgm:cxn modelId="{EA3401A4-65F1-A849-B017-AF548A53EFA4}" type="presParOf" srcId="{9EEB8A8C-84DE-4F2D-9D8B-4002F1CFF4E9}" destId="{4DE9606D-6B1C-4C06-9D98-57BEDD45573F}" srcOrd="1" destOrd="0" presId="urn:microsoft.com/office/officeart/2005/8/layout/matrix3"/>
    <dgm:cxn modelId="{46F963F6-845F-D949-B271-197BCBC1D949}" type="presParOf" srcId="{9EEB8A8C-84DE-4F2D-9D8B-4002F1CFF4E9}" destId="{A4D697D9-C125-4381-9032-232093020023}" srcOrd="2" destOrd="0" presId="urn:microsoft.com/office/officeart/2005/8/layout/matrix3"/>
    <dgm:cxn modelId="{88F6A30E-D554-674F-B369-2C04F4F3A58A}" type="presParOf" srcId="{9EEB8A8C-84DE-4F2D-9D8B-4002F1CFF4E9}" destId="{EC48B3C3-30F4-4E0E-A689-B147B254C282}" srcOrd="3" destOrd="0" presId="urn:microsoft.com/office/officeart/2005/8/layout/matrix3"/>
    <dgm:cxn modelId="{A6802670-0BE4-574E-A489-A3F14BCD57F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5E429A8-CC81-2044-A3D4-6456CDD15554}" type="presOf" srcId="{751FC799-435A-4719-8679-9D68050CC3EE}" destId="{A4D697D9-C125-4381-9032-232093020023}" srcOrd="0" destOrd="0" presId="urn:microsoft.com/office/officeart/2005/8/layout/matrix3"/>
    <dgm:cxn modelId="{FFF59F7F-ED36-174C-8159-D2B045922FFB}" type="presOf" srcId="{4ECF41F9-9B07-44A8-8051-066B958BF685}" destId="{4DE9606D-6B1C-4C06-9D98-57BEDD45573F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E0990BED-9180-F94D-AEFA-ACC5E60FD24E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99A27064-7A65-594F-85DF-4DF19E3EB3BE}" type="presOf" srcId="{A4513A06-70C5-4A59-8BBD-60BE8683027C}" destId="{EC48B3C3-30F4-4E0E-A689-B147B254C282}" srcOrd="0" destOrd="0" presId="urn:microsoft.com/office/officeart/2005/8/layout/matrix3"/>
    <dgm:cxn modelId="{6126CC63-4501-9A4A-83BF-0012418181F4}" type="presParOf" srcId="{9EEB8A8C-84DE-4F2D-9D8B-4002F1CFF4E9}" destId="{759C8632-3E81-4352-8BF2-D9454F303229}" srcOrd="0" destOrd="0" presId="urn:microsoft.com/office/officeart/2005/8/layout/matrix3"/>
    <dgm:cxn modelId="{D0FE1A2D-EBEA-9A41-82A7-D28D66E6B6C8}" type="presParOf" srcId="{9EEB8A8C-84DE-4F2D-9D8B-4002F1CFF4E9}" destId="{4DE9606D-6B1C-4C06-9D98-57BEDD45573F}" srcOrd="1" destOrd="0" presId="urn:microsoft.com/office/officeart/2005/8/layout/matrix3"/>
    <dgm:cxn modelId="{16A3C907-CF6A-7F46-A0FD-1A7FEBF15A57}" type="presParOf" srcId="{9EEB8A8C-84DE-4F2D-9D8B-4002F1CFF4E9}" destId="{A4D697D9-C125-4381-9032-232093020023}" srcOrd="2" destOrd="0" presId="urn:microsoft.com/office/officeart/2005/8/layout/matrix3"/>
    <dgm:cxn modelId="{BBB4B05F-3080-EF42-8D50-6DCBCD5D00A4}" type="presParOf" srcId="{9EEB8A8C-84DE-4F2D-9D8B-4002F1CFF4E9}" destId="{EC48B3C3-30F4-4E0E-A689-B147B254C282}" srcOrd="3" destOrd="0" presId="urn:microsoft.com/office/officeart/2005/8/layout/matrix3"/>
    <dgm:cxn modelId="{DA2EE7A6-C085-FA42-A5B4-FD67782E4C6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E2E909D-1A07-9E47-9F54-811835F262C9}" type="presOf" srcId="{4ECF41F9-9B07-44A8-8051-066B958BF685}" destId="{4DE9606D-6B1C-4C06-9D98-57BEDD45573F}" srcOrd="0" destOrd="0" presId="urn:microsoft.com/office/officeart/2005/8/layout/matrix3"/>
    <dgm:cxn modelId="{ECA570B9-B417-9B4E-A47C-0059669EAAE1}" type="presOf" srcId="{58898816-01CD-4AE2-9033-31F965B49CA3}" destId="{9EEB8A8C-84DE-4F2D-9D8B-4002F1CFF4E9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EE8E61F7-D4A1-FC44-AFF7-7068428E1E59}" type="presOf" srcId="{A4513A06-70C5-4A59-8BBD-60BE8683027C}" destId="{EC48B3C3-30F4-4E0E-A689-B147B254C282}" srcOrd="0" destOrd="0" presId="urn:microsoft.com/office/officeart/2005/8/layout/matrix3"/>
    <dgm:cxn modelId="{BBB0825F-7085-E24C-B705-2E10964210A3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090AE3B0-4B8D-0944-B0D3-59FF17C18D16}" type="presOf" srcId="{A7D8FFE0-50FA-4C85-8D57-C6D10FE100D2}" destId="{A4D697D9-C125-4381-9032-232093020023}" srcOrd="0" destOrd="0" presId="urn:microsoft.com/office/officeart/2005/8/layout/matrix3"/>
    <dgm:cxn modelId="{DF77BA63-7BA3-0A44-8842-CAA865516173}" type="presParOf" srcId="{9EEB8A8C-84DE-4F2D-9D8B-4002F1CFF4E9}" destId="{759C8632-3E81-4352-8BF2-D9454F303229}" srcOrd="0" destOrd="0" presId="urn:microsoft.com/office/officeart/2005/8/layout/matrix3"/>
    <dgm:cxn modelId="{D79A4E67-1BF8-0A43-8AED-B04E45183474}" type="presParOf" srcId="{9EEB8A8C-84DE-4F2D-9D8B-4002F1CFF4E9}" destId="{4DE9606D-6B1C-4C06-9D98-57BEDD45573F}" srcOrd="1" destOrd="0" presId="urn:microsoft.com/office/officeart/2005/8/layout/matrix3"/>
    <dgm:cxn modelId="{3F3377CA-2D96-7C4B-A02D-321AD4385CA3}" type="presParOf" srcId="{9EEB8A8C-84DE-4F2D-9D8B-4002F1CFF4E9}" destId="{A4D697D9-C125-4381-9032-232093020023}" srcOrd="2" destOrd="0" presId="urn:microsoft.com/office/officeart/2005/8/layout/matrix3"/>
    <dgm:cxn modelId="{37150062-41D5-AC4D-838E-E30AA2DBCCF3}" type="presParOf" srcId="{9EEB8A8C-84DE-4F2D-9D8B-4002F1CFF4E9}" destId="{EC48B3C3-30F4-4E0E-A689-B147B254C282}" srcOrd="3" destOrd="0" presId="urn:microsoft.com/office/officeart/2005/8/layout/matrix3"/>
    <dgm:cxn modelId="{2A9F507F-5236-2F45-8A61-494CC027AA64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101206-AD2E-0345-8944-AC36A3E1C5EF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525FD995-0F3E-1B46-A21D-F7C3FA7489F3}" type="presOf" srcId="{58898816-01CD-4AE2-9033-31F965B49CA3}" destId="{9EEB8A8C-84DE-4F2D-9D8B-4002F1CFF4E9}" srcOrd="0" destOrd="0" presId="urn:microsoft.com/office/officeart/2005/8/layout/matrix3"/>
    <dgm:cxn modelId="{15793B68-BA65-4742-9161-22F494C0C1EE}" type="presOf" srcId="{4AB04706-5992-4114-A2BE-97768DF1B48F}" destId="{7E7A3F08-0D5C-4334-B11D-E69A77560FD4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1195E6F-DEAC-0349-9801-5E0DF35DEEDD}" type="presOf" srcId="{A4513A06-70C5-4A59-8BBD-60BE8683027C}" destId="{EC48B3C3-30F4-4E0E-A689-B147B254C282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05465566-2B4A-B04C-9F49-500DC490C039}" type="presOf" srcId="{4ECF41F9-9B07-44A8-8051-066B958BF685}" destId="{4DE9606D-6B1C-4C06-9D98-57BEDD45573F}" srcOrd="0" destOrd="0" presId="urn:microsoft.com/office/officeart/2005/8/layout/matrix3"/>
    <dgm:cxn modelId="{A0C1046C-5CC2-3C46-B2CE-9A2D9C544E5F}" type="presParOf" srcId="{9EEB8A8C-84DE-4F2D-9D8B-4002F1CFF4E9}" destId="{759C8632-3E81-4352-8BF2-D9454F303229}" srcOrd="0" destOrd="0" presId="urn:microsoft.com/office/officeart/2005/8/layout/matrix3"/>
    <dgm:cxn modelId="{58AB1271-AF78-584C-85A4-938B409F2DCC}" type="presParOf" srcId="{9EEB8A8C-84DE-4F2D-9D8B-4002F1CFF4E9}" destId="{4DE9606D-6B1C-4C06-9D98-57BEDD45573F}" srcOrd="1" destOrd="0" presId="urn:microsoft.com/office/officeart/2005/8/layout/matrix3"/>
    <dgm:cxn modelId="{F1C69BA3-7A06-144C-8ED2-E00A83E27D1A}" type="presParOf" srcId="{9EEB8A8C-84DE-4F2D-9D8B-4002F1CFF4E9}" destId="{A4D697D9-C125-4381-9032-232093020023}" srcOrd="2" destOrd="0" presId="urn:microsoft.com/office/officeart/2005/8/layout/matrix3"/>
    <dgm:cxn modelId="{91A5ED5D-1635-0E4E-B08B-010CEA4F751C}" type="presParOf" srcId="{9EEB8A8C-84DE-4F2D-9D8B-4002F1CFF4E9}" destId="{EC48B3C3-30F4-4E0E-A689-B147B254C282}" srcOrd="3" destOrd="0" presId="urn:microsoft.com/office/officeart/2005/8/layout/matrix3"/>
    <dgm:cxn modelId="{6204A66F-8C39-334A-9855-4D47D4D1F1F4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47EDF15F-B43A-C04A-B4F8-3E3B5A7F8890}" type="presOf" srcId="{A4513A06-70C5-4A59-8BBD-60BE8683027C}" destId="{EC48B3C3-30F4-4E0E-A689-B147B254C282}" srcOrd="0" destOrd="0" presId="urn:microsoft.com/office/officeart/2005/8/layout/matrix3"/>
    <dgm:cxn modelId="{8EB4A8B1-29F1-A94A-A0CC-C4D197805F29}" type="presOf" srcId="{58898816-01CD-4AE2-9033-31F965B49CA3}" destId="{9EEB8A8C-84DE-4F2D-9D8B-4002F1CFF4E9}" srcOrd="0" destOrd="0" presId="urn:microsoft.com/office/officeart/2005/8/layout/matrix3"/>
    <dgm:cxn modelId="{F1DAAA66-D543-274B-B232-D8A90F63914D}" type="presOf" srcId="{4ECF41F9-9B07-44A8-8051-066B958BF685}" destId="{4DE9606D-6B1C-4C06-9D98-57BEDD45573F}" srcOrd="0" destOrd="0" presId="urn:microsoft.com/office/officeart/2005/8/layout/matrix3"/>
    <dgm:cxn modelId="{0A3F91F3-D348-694A-B85C-8AC0B3F090B0}" type="presOf" srcId="{751FC799-435A-4719-8679-9D68050CC3EE}" destId="{A4D697D9-C125-4381-9032-232093020023}" srcOrd="0" destOrd="0" presId="urn:microsoft.com/office/officeart/2005/8/layout/matrix3"/>
    <dgm:cxn modelId="{59505201-AD64-DF4A-9DC0-F6224C5475F9}" type="presParOf" srcId="{9EEB8A8C-84DE-4F2D-9D8B-4002F1CFF4E9}" destId="{759C8632-3E81-4352-8BF2-D9454F303229}" srcOrd="0" destOrd="0" presId="urn:microsoft.com/office/officeart/2005/8/layout/matrix3"/>
    <dgm:cxn modelId="{53C47CD0-CAF5-2640-AEC1-3480E9FB0ADE}" type="presParOf" srcId="{9EEB8A8C-84DE-4F2D-9D8B-4002F1CFF4E9}" destId="{4DE9606D-6B1C-4C06-9D98-57BEDD45573F}" srcOrd="1" destOrd="0" presId="urn:microsoft.com/office/officeart/2005/8/layout/matrix3"/>
    <dgm:cxn modelId="{7490FDCF-6420-A24D-9A86-A05866C38FBE}" type="presParOf" srcId="{9EEB8A8C-84DE-4F2D-9D8B-4002F1CFF4E9}" destId="{A4D697D9-C125-4381-9032-232093020023}" srcOrd="2" destOrd="0" presId="urn:microsoft.com/office/officeart/2005/8/layout/matrix3"/>
    <dgm:cxn modelId="{92E8E0D4-4001-7D45-B535-7164D80CBFC8}" type="presParOf" srcId="{9EEB8A8C-84DE-4F2D-9D8B-4002F1CFF4E9}" destId="{EC48B3C3-30F4-4E0E-A689-B147B254C282}" srcOrd="3" destOrd="0" presId="urn:microsoft.com/office/officeart/2005/8/layout/matrix3"/>
    <dgm:cxn modelId="{3BBAD7D4-98B5-F340-9A63-E6F36AF7E073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2D899F-F34C-7448-B8BF-1C0D94D470A3}" type="presOf" srcId="{A7D8FFE0-50FA-4C85-8D57-C6D10FE100D2}" destId="{A4D697D9-C125-4381-9032-232093020023}" srcOrd="0" destOrd="0" presId="urn:microsoft.com/office/officeart/2005/8/layout/matrix3"/>
    <dgm:cxn modelId="{A461F8EC-7AA6-F442-8E7E-501E2ABAA099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258FFCE8-0DDF-7B45-BBCE-9F4ACC4B2237}" type="presOf" srcId="{4ECF41F9-9B07-44A8-8051-066B958BF685}" destId="{4DE9606D-6B1C-4C06-9D98-57BEDD45573F}" srcOrd="0" destOrd="0" presId="urn:microsoft.com/office/officeart/2005/8/layout/matrix3"/>
    <dgm:cxn modelId="{D5D7A260-99A3-7C44-935A-9746E6793926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02E4ED95-60FC-4D41-8B07-FFA2AD75986D}" type="presOf" srcId="{4AB04706-5992-4114-A2BE-97768DF1B48F}" destId="{7E7A3F08-0D5C-4334-B11D-E69A77560FD4}" srcOrd="0" destOrd="0" presId="urn:microsoft.com/office/officeart/2005/8/layout/matrix3"/>
    <dgm:cxn modelId="{75113935-035F-EA48-AF56-2000FA61A44D}" type="presParOf" srcId="{9EEB8A8C-84DE-4F2D-9D8B-4002F1CFF4E9}" destId="{759C8632-3E81-4352-8BF2-D9454F303229}" srcOrd="0" destOrd="0" presId="urn:microsoft.com/office/officeart/2005/8/layout/matrix3"/>
    <dgm:cxn modelId="{CE473273-DC43-B845-A27B-F55437CEB1B7}" type="presParOf" srcId="{9EEB8A8C-84DE-4F2D-9D8B-4002F1CFF4E9}" destId="{4DE9606D-6B1C-4C06-9D98-57BEDD45573F}" srcOrd="1" destOrd="0" presId="urn:microsoft.com/office/officeart/2005/8/layout/matrix3"/>
    <dgm:cxn modelId="{2ACE784B-12BA-4D4D-9F6E-420618B4DA29}" type="presParOf" srcId="{9EEB8A8C-84DE-4F2D-9D8B-4002F1CFF4E9}" destId="{A4D697D9-C125-4381-9032-232093020023}" srcOrd="2" destOrd="0" presId="urn:microsoft.com/office/officeart/2005/8/layout/matrix3"/>
    <dgm:cxn modelId="{F569CF92-AF76-DB4B-9CA2-6864523F253F}" type="presParOf" srcId="{9EEB8A8C-84DE-4F2D-9D8B-4002F1CFF4E9}" destId="{EC48B3C3-30F4-4E0E-A689-B147B254C282}" srcOrd="3" destOrd="0" presId="urn:microsoft.com/office/officeart/2005/8/layout/matrix3"/>
    <dgm:cxn modelId="{4824F96A-1A32-6346-BB1D-38774E838826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4C6F1BFD-5103-4D47-8E1E-AF362188E7E9}" type="presOf" srcId="{A4513A06-70C5-4A59-8BBD-60BE8683027C}" destId="{EC48B3C3-30F4-4E0E-A689-B147B254C282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EE876CA1-6EF3-114C-AD87-2E8A319D8DB2}" type="presOf" srcId="{A7D8FFE0-50FA-4C85-8D57-C6D10FE100D2}" destId="{A4D697D9-C125-4381-9032-232093020023}" srcOrd="0" destOrd="0" presId="urn:microsoft.com/office/officeart/2005/8/layout/matrix3"/>
    <dgm:cxn modelId="{22210BEB-7652-F94C-82AC-CD9F5C0901EC}" type="presOf" srcId="{58898816-01CD-4AE2-9033-31F965B49CA3}" destId="{9EEB8A8C-84DE-4F2D-9D8B-4002F1CFF4E9}" srcOrd="0" destOrd="0" presId="urn:microsoft.com/office/officeart/2005/8/layout/matrix3"/>
    <dgm:cxn modelId="{4AC50DF9-B5AD-D049-A6A9-9A67CA071B62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73168D0-C554-6A40-B2A0-1A54BBC7CA58}" type="presOf" srcId="{4AB04706-5992-4114-A2BE-97768DF1B48F}" destId="{7E7A3F08-0D5C-4334-B11D-E69A77560FD4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6986B8C4-CDC8-6B45-BBD7-7F8B1104CBF4}" type="presParOf" srcId="{9EEB8A8C-84DE-4F2D-9D8B-4002F1CFF4E9}" destId="{759C8632-3E81-4352-8BF2-D9454F303229}" srcOrd="0" destOrd="0" presId="urn:microsoft.com/office/officeart/2005/8/layout/matrix3"/>
    <dgm:cxn modelId="{8F4576E7-7BD0-444F-BB43-AA6F59A33DD7}" type="presParOf" srcId="{9EEB8A8C-84DE-4F2D-9D8B-4002F1CFF4E9}" destId="{4DE9606D-6B1C-4C06-9D98-57BEDD45573F}" srcOrd="1" destOrd="0" presId="urn:microsoft.com/office/officeart/2005/8/layout/matrix3"/>
    <dgm:cxn modelId="{A71FBF06-7E41-A34C-A664-8442E37CC450}" type="presParOf" srcId="{9EEB8A8C-84DE-4F2D-9D8B-4002F1CFF4E9}" destId="{A4D697D9-C125-4381-9032-232093020023}" srcOrd="2" destOrd="0" presId="urn:microsoft.com/office/officeart/2005/8/layout/matrix3"/>
    <dgm:cxn modelId="{3BD9F548-7EF3-6D4E-A020-B2DA1938634D}" type="presParOf" srcId="{9EEB8A8C-84DE-4F2D-9D8B-4002F1CFF4E9}" destId="{EC48B3C3-30F4-4E0E-A689-B147B254C282}" srcOrd="3" destOrd="0" presId="urn:microsoft.com/office/officeart/2005/8/layout/matrix3"/>
    <dgm:cxn modelId="{C53CD5A1-E129-7646-BB6F-E7B9764ABA3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B9DA3CFD-533B-DC44-93A8-18446C0B691B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770DC6CF-DADE-D64B-8AAE-00BE00A75593}" type="presOf" srcId="{751FC799-435A-4719-8679-9D68050CC3EE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D77DECDC-D640-8046-B189-BB7F18BBD04F}" type="presOf" srcId="{58898816-01CD-4AE2-9033-31F965B49CA3}" destId="{9EEB8A8C-84DE-4F2D-9D8B-4002F1CFF4E9}" srcOrd="0" destOrd="0" presId="urn:microsoft.com/office/officeart/2005/8/layout/matrix3"/>
    <dgm:cxn modelId="{53C5FC80-5B7A-BC40-8EA4-946A93D57B45}" type="presOf" srcId="{4ECF41F9-9B07-44A8-8051-066B958BF685}" destId="{4DE9606D-6B1C-4C06-9D98-57BEDD45573F}" srcOrd="0" destOrd="0" presId="urn:microsoft.com/office/officeart/2005/8/layout/matrix3"/>
    <dgm:cxn modelId="{F2726FB7-F228-C843-9EEC-959FC148E327}" type="presParOf" srcId="{9EEB8A8C-84DE-4F2D-9D8B-4002F1CFF4E9}" destId="{759C8632-3E81-4352-8BF2-D9454F303229}" srcOrd="0" destOrd="0" presId="urn:microsoft.com/office/officeart/2005/8/layout/matrix3"/>
    <dgm:cxn modelId="{2523BD1A-FB89-1647-9EDB-E3EC808FA35B}" type="presParOf" srcId="{9EEB8A8C-84DE-4F2D-9D8B-4002F1CFF4E9}" destId="{4DE9606D-6B1C-4C06-9D98-57BEDD45573F}" srcOrd="1" destOrd="0" presId="urn:microsoft.com/office/officeart/2005/8/layout/matrix3"/>
    <dgm:cxn modelId="{7098DF57-555F-1F48-8780-13589836CA81}" type="presParOf" srcId="{9EEB8A8C-84DE-4F2D-9D8B-4002F1CFF4E9}" destId="{A4D697D9-C125-4381-9032-232093020023}" srcOrd="2" destOrd="0" presId="urn:microsoft.com/office/officeart/2005/8/layout/matrix3"/>
    <dgm:cxn modelId="{235785DB-745F-C94A-BD7F-AFE67C464F35}" type="presParOf" srcId="{9EEB8A8C-84DE-4F2D-9D8B-4002F1CFF4E9}" destId="{EC48B3C3-30F4-4E0E-A689-B147B254C282}" srcOrd="3" destOrd="0" presId="urn:microsoft.com/office/officeart/2005/8/layout/matrix3"/>
    <dgm:cxn modelId="{3B1480B3-0AC4-4449-8E9C-00DB67BA3F62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10AF59-33A3-EE4E-82D0-D88D7FBAAA63}" type="presOf" srcId="{4AB04706-5992-4114-A2BE-97768DF1B48F}" destId="{7E7A3F08-0D5C-4334-B11D-E69A77560FD4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8735FBE-4EB4-4845-AA2F-B3844C678761}" type="presOf" srcId="{4ECF41F9-9B07-44A8-8051-066B958BF685}" destId="{4DE9606D-6B1C-4C06-9D98-57BEDD45573F}" srcOrd="0" destOrd="0" presId="urn:microsoft.com/office/officeart/2005/8/layout/matrix3"/>
    <dgm:cxn modelId="{40A0B127-94E3-A244-A078-66B414E5DEA4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03613814-9163-2A42-B0F9-AEDF1995519C}" type="presOf" srcId="{A4513A06-70C5-4A59-8BBD-60BE8683027C}" destId="{EC48B3C3-30F4-4E0E-A689-B147B254C282}" srcOrd="0" destOrd="0" presId="urn:microsoft.com/office/officeart/2005/8/layout/matrix3"/>
    <dgm:cxn modelId="{1E26B532-78BB-4546-AB8D-43CF2282BEAF}" type="presOf" srcId="{A7D8FFE0-50FA-4C85-8D57-C6D10FE100D2}" destId="{A4D697D9-C125-4381-9032-232093020023}" srcOrd="0" destOrd="0" presId="urn:microsoft.com/office/officeart/2005/8/layout/matrix3"/>
    <dgm:cxn modelId="{644011EE-C3E4-2B4F-895D-A3837D07D1FA}" type="presParOf" srcId="{9EEB8A8C-84DE-4F2D-9D8B-4002F1CFF4E9}" destId="{759C8632-3E81-4352-8BF2-D9454F303229}" srcOrd="0" destOrd="0" presId="urn:microsoft.com/office/officeart/2005/8/layout/matrix3"/>
    <dgm:cxn modelId="{E6ECC2B9-C3C8-224B-9F89-CFA94DA89FB9}" type="presParOf" srcId="{9EEB8A8C-84DE-4F2D-9D8B-4002F1CFF4E9}" destId="{4DE9606D-6B1C-4C06-9D98-57BEDD45573F}" srcOrd="1" destOrd="0" presId="urn:microsoft.com/office/officeart/2005/8/layout/matrix3"/>
    <dgm:cxn modelId="{DB1AE8F1-B569-3B4B-9FFA-27903A5BA992}" type="presParOf" srcId="{9EEB8A8C-84DE-4F2D-9D8B-4002F1CFF4E9}" destId="{A4D697D9-C125-4381-9032-232093020023}" srcOrd="2" destOrd="0" presId="urn:microsoft.com/office/officeart/2005/8/layout/matrix3"/>
    <dgm:cxn modelId="{83C62352-F94E-3D41-B35E-9574493217DB}" type="presParOf" srcId="{9EEB8A8C-84DE-4F2D-9D8B-4002F1CFF4E9}" destId="{EC48B3C3-30F4-4E0E-A689-B147B254C282}" srcOrd="3" destOrd="0" presId="urn:microsoft.com/office/officeart/2005/8/layout/matrix3"/>
    <dgm:cxn modelId="{64B08161-5109-C545-99D7-A682813272D2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12997530-1AC2-804D-9BAC-B593E6D9BEF7}" type="presOf" srcId="{A4513A06-70C5-4A59-8BBD-60BE8683027C}" destId="{EC48B3C3-30F4-4E0E-A689-B147B254C282}" srcOrd="0" destOrd="0" presId="urn:microsoft.com/office/officeart/2005/8/layout/matrix3"/>
    <dgm:cxn modelId="{84AD944F-C0B6-FC4D-9BD3-18499815A332}" type="presOf" srcId="{A7D8FFE0-50FA-4C85-8D57-C6D10FE100D2}" destId="{A4D697D9-C125-4381-9032-232093020023}" srcOrd="0" destOrd="0" presId="urn:microsoft.com/office/officeart/2005/8/layout/matrix3"/>
    <dgm:cxn modelId="{76E6C397-3730-BC4F-ACB9-10E3C3145AED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9F69192D-5BBD-2049-8296-008555EF9D87}" type="presOf" srcId="{4AB04706-5992-4114-A2BE-97768DF1B48F}" destId="{7E7A3F08-0D5C-4334-B11D-E69A77560FD4}" srcOrd="0" destOrd="0" presId="urn:microsoft.com/office/officeart/2005/8/layout/matrix3"/>
    <dgm:cxn modelId="{B38183D5-F945-AD45-B441-FE0AD4C0F045}" type="presOf" srcId="{58898816-01CD-4AE2-9033-31F965B49CA3}" destId="{9EEB8A8C-84DE-4F2D-9D8B-4002F1CFF4E9}" srcOrd="0" destOrd="0" presId="urn:microsoft.com/office/officeart/2005/8/layout/matrix3"/>
    <dgm:cxn modelId="{EAE7F821-644F-6049-AC84-E7965212B093}" type="presParOf" srcId="{9EEB8A8C-84DE-4F2D-9D8B-4002F1CFF4E9}" destId="{759C8632-3E81-4352-8BF2-D9454F303229}" srcOrd="0" destOrd="0" presId="urn:microsoft.com/office/officeart/2005/8/layout/matrix3"/>
    <dgm:cxn modelId="{C696F7E8-1137-DF47-BF0F-6AFB30881876}" type="presParOf" srcId="{9EEB8A8C-84DE-4F2D-9D8B-4002F1CFF4E9}" destId="{4DE9606D-6B1C-4C06-9D98-57BEDD45573F}" srcOrd="1" destOrd="0" presId="urn:microsoft.com/office/officeart/2005/8/layout/matrix3"/>
    <dgm:cxn modelId="{24A3578C-975F-A14C-A7B0-394165850BBC}" type="presParOf" srcId="{9EEB8A8C-84DE-4F2D-9D8B-4002F1CFF4E9}" destId="{A4D697D9-C125-4381-9032-232093020023}" srcOrd="2" destOrd="0" presId="urn:microsoft.com/office/officeart/2005/8/layout/matrix3"/>
    <dgm:cxn modelId="{F1C96D5D-51BC-A345-888B-2F7A9698AB92}" type="presParOf" srcId="{9EEB8A8C-84DE-4F2D-9D8B-4002F1CFF4E9}" destId="{EC48B3C3-30F4-4E0E-A689-B147B254C282}" srcOrd="3" destOrd="0" presId="urn:microsoft.com/office/officeart/2005/8/layout/matrix3"/>
    <dgm:cxn modelId="{54EE1662-AA77-5643-97BB-53371186EA2E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B78268-2972-3546-8BAE-14F6083A7F18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E21FDF82-30FE-3247-B4CE-FE87A10A941A}" type="presOf" srcId="{58898816-01CD-4AE2-9033-31F965B49CA3}" destId="{9EEB8A8C-84DE-4F2D-9D8B-4002F1CFF4E9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40754536-C6DC-F843-9694-55C1DD4099D8}" type="presOf" srcId="{A7D8FFE0-50FA-4C85-8D57-C6D10FE100D2}" destId="{A4D697D9-C125-4381-9032-232093020023}" srcOrd="0" destOrd="0" presId="urn:microsoft.com/office/officeart/2005/8/layout/matrix3"/>
    <dgm:cxn modelId="{C3A92F4A-96AA-6E41-BB72-F15659A4D246}" type="presOf" srcId="{4ECF41F9-9B07-44A8-8051-066B958BF685}" destId="{4DE9606D-6B1C-4C06-9D98-57BEDD45573F}" srcOrd="0" destOrd="0" presId="urn:microsoft.com/office/officeart/2005/8/layout/matrix3"/>
    <dgm:cxn modelId="{516ACC7A-23F7-744D-8B47-C462D419004D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1CD53D10-77E1-4F46-A052-BE09E79CC263}" type="presParOf" srcId="{9EEB8A8C-84DE-4F2D-9D8B-4002F1CFF4E9}" destId="{759C8632-3E81-4352-8BF2-D9454F303229}" srcOrd="0" destOrd="0" presId="urn:microsoft.com/office/officeart/2005/8/layout/matrix3"/>
    <dgm:cxn modelId="{433D2532-62EA-5447-BFAE-B974842BB071}" type="presParOf" srcId="{9EEB8A8C-84DE-4F2D-9D8B-4002F1CFF4E9}" destId="{4DE9606D-6B1C-4C06-9D98-57BEDD45573F}" srcOrd="1" destOrd="0" presId="urn:microsoft.com/office/officeart/2005/8/layout/matrix3"/>
    <dgm:cxn modelId="{F69CC228-A7E7-A14C-B256-A14AF31E8AE1}" type="presParOf" srcId="{9EEB8A8C-84DE-4F2D-9D8B-4002F1CFF4E9}" destId="{A4D697D9-C125-4381-9032-232093020023}" srcOrd="2" destOrd="0" presId="urn:microsoft.com/office/officeart/2005/8/layout/matrix3"/>
    <dgm:cxn modelId="{3149E0A9-D180-1744-AB55-2B1124CB40D7}" type="presParOf" srcId="{9EEB8A8C-84DE-4F2D-9D8B-4002F1CFF4E9}" destId="{EC48B3C3-30F4-4E0E-A689-B147B254C282}" srcOrd="3" destOrd="0" presId="urn:microsoft.com/office/officeart/2005/8/layout/matrix3"/>
    <dgm:cxn modelId="{667B4D2C-90D5-A74C-BF60-974E01CD9C7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8E1AFB-C6DF-AD4B-9D0B-5017FE74A146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8E4024A1-E3D9-1B4C-8FDC-ED29BF94C012}" type="presOf" srcId="{4ECF41F9-9B07-44A8-8051-066B958BF685}" destId="{4DE9606D-6B1C-4C06-9D98-57BEDD45573F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F76432E7-FC9C-9848-B2E1-D2DEBA9EDA50}" type="presOf" srcId="{58898816-01CD-4AE2-9033-31F965B49CA3}" destId="{9EEB8A8C-84DE-4F2D-9D8B-4002F1CFF4E9}" srcOrd="0" destOrd="0" presId="urn:microsoft.com/office/officeart/2005/8/layout/matrix3"/>
    <dgm:cxn modelId="{712EEDEA-C5CF-2F40-9287-AE8CFB0A4FD0}" type="presOf" srcId="{751FC799-435A-4719-8679-9D68050CC3EE}" destId="{A4D697D9-C125-4381-9032-232093020023}" srcOrd="0" destOrd="0" presId="urn:microsoft.com/office/officeart/2005/8/layout/matrix3"/>
    <dgm:cxn modelId="{F4396072-5496-664A-BDD7-C29A1DCA8D5F}" type="presParOf" srcId="{9EEB8A8C-84DE-4F2D-9D8B-4002F1CFF4E9}" destId="{759C8632-3E81-4352-8BF2-D9454F303229}" srcOrd="0" destOrd="0" presId="urn:microsoft.com/office/officeart/2005/8/layout/matrix3"/>
    <dgm:cxn modelId="{8DEE5841-0E1C-8140-9A68-AF220F25622A}" type="presParOf" srcId="{9EEB8A8C-84DE-4F2D-9D8B-4002F1CFF4E9}" destId="{4DE9606D-6B1C-4C06-9D98-57BEDD45573F}" srcOrd="1" destOrd="0" presId="urn:microsoft.com/office/officeart/2005/8/layout/matrix3"/>
    <dgm:cxn modelId="{D3C9F591-71C6-184C-8D41-9A6137C541B8}" type="presParOf" srcId="{9EEB8A8C-84DE-4F2D-9D8B-4002F1CFF4E9}" destId="{A4D697D9-C125-4381-9032-232093020023}" srcOrd="2" destOrd="0" presId="urn:microsoft.com/office/officeart/2005/8/layout/matrix3"/>
    <dgm:cxn modelId="{B6D933AD-A0F4-DF4D-B4BF-594BE67A696A}" type="presParOf" srcId="{9EEB8A8C-84DE-4F2D-9D8B-4002F1CFF4E9}" destId="{EC48B3C3-30F4-4E0E-A689-B147B254C282}" srcOrd="3" destOrd="0" presId="urn:microsoft.com/office/officeart/2005/8/layout/matrix3"/>
    <dgm:cxn modelId="{084BFB6D-FAFF-3045-8381-92C01C79C54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0C98FB-67C1-1F4E-A0E1-262F93405367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A7280437-6317-334F-946D-A4F8DA065A21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1AE6D0BB-F3CF-CA46-9CEA-8A817659C5A2}" type="presOf" srcId="{A4513A06-70C5-4A59-8BBD-60BE8683027C}" destId="{EC48B3C3-30F4-4E0E-A689-B147B254C282}" srcOrd="0" destOrd="0" presId="urn:microsoft.com/office/officeart/2005/8/layout/matrix3"/>
    <dgm:cxn modelId="{8982E16E-5838-D949-A250-6A54B57D986B}" type="presOf" srcId="{A7D8FFE0-50FA-4C85-8D57-C6D10FE100D2}" destId="{A4D697D9-C125-4381-9032-232093020023}" srcOrd="0" destOrd="0" presId="urn:microsoft.com/office/officeart/2005/8/layout/matrix3"/>
    <dgm:cxn modelId="{D75E473A-7212-D446-AD32-62FF1C762E3A}" type="presOf" srcId="{4AB04706-5992-4114-A2BE-97768DF1B48F}" destId="{7E7A3F08-0D5C-4334-B11D-E69A77560FD4}" srcOrd="0" destOrd="0" presId="urn:microsoft.com/office/officeart/2005/8/layout/matrix3"/>
    <dgm:cxn modelId="{D14CB1D3-3624-7A44-A3E5-DED54C7DC5DF}" type="presParOf" srcId="{9EEB8A8C-84DE-4F2D-9D8B-4002F1CFF4E9}" destId="{759C8632-3E81-4352-8BF2-D9454F303229}" srcOrd="0" destOrd="0" presId="urn:microsoft.com/office/officeart/2005/8/layout/matrix3"/>
    <dgm:cxn modelId="{5E20A1A9-AD80-E746-A140-4F073B23F617}" type="presParOf" srcId="{9EEB8A8C-84DE-4F2D-9D8B-4002F1CFF4E9}" destId="{4DE9606D-6B1C-4C06-9D98-57BEDD45573F}" srcOrd="1" destOrd="0" presId="urn:microsoft.com/office/officeart/2005/8/layout/matrix3"/>
    <dgm:cxn modelId="{04C6BBA3-F4F5-1249-8DB5-A870070EC12D}" type="presParOf" srcId="{9EEB8A8C-84DE-4F2D-9D8B-4002F1CFF4E9}" destId="{A4D697D9-C125-4381-9032-232093020023}" srcOrd="2" destOrd="0" presId="urn:microsoft.com/office/officeart/2005/8/layout/matrix3"/>
    <dgm:cxn modelId="{D04DD676-8B37-BE46-93BE-4AA8BDE75AD2}" type="presParOf" srcId="{9EEB8A8C-84DE-4F2D-9D8B-4002F1CFF4E9}" destId="{EC48B3C3-30F4-4E0E-A689-B147B254C282}" srcOrd="3" destOrd="0" presId="urn:microsoft.com/office/officeart/2005/8/layout/matrix3"/>
    <dgm:cxn modelId="{214CA063-DBF4-2F4E-8F12-317DEC3040F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94B40F62-75F0-E644-A14E-4DC29E26C185}" type="presOf" srcId="{58898816-01CD-4AE2-9033-31F965B49CA3}" destId="{9EEB8A8C-84DE-4F2D-9D8B-4002F1CFF4E9}" srcOrd="0" destOrd="0" presId="urn:microsoft.com/office/officeart/2005/8/layout/matrix3"/>
    <dgm:cxn modelId="{AC13B848-179D-4341-9951-881B5196663A}" type="presOf" srcId="{4ECF41F9-9B07-44A8-8051-066B958BF685}" destId="{4DE9606D-6B1C-4C06-9D98-57BEDD45573F}" srcOrd="0" destOrd="0" presId="urn:microsoft.com/office/officeart/2005/8/layout/matrix3"/>
    <dgm:cxn modelId="{90B37DA4-995D-964D-AC5F-964933592A0F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A74932E1-4B2A-8641-BA7E-035363883719}" type="presOf" srcId="{A4513A06-70C5-4A59-8BBD-60BE8683027C}" destId="{EC48B3C3-30F4-4E0E-A689-B147B254C282}" srcOrd="0" destOrd="0" presId="urn:microsoft.com/office/officeart/2005/8/layout/matrix3"/>
    <dgm:cxn modelId="{56831EB3-F35C-9247-B164-9FBEE216B45E}" type="presOf" srcId="{4AB04706-5992-4114-A2BE-97768DF1B48F}" destId="{7E7A3F08-0D5C-4334-B11D-E69A77560FD4}" srcOrd="0" destOrd="0" presId="urn:microsoft.com/office/officeart/2005/8/layout/matrix3"/>
    <dgm:cxn modelId="{53E15D4B-9094-6F41-AC58-55F78AE212C2}" type="presParOf" srcId="{9EEB8A8C-84DE-4F2D-9D8B-4002F1CFF4E9}" destId="{759C8632-3E81-4352-8BF2-D9454F303229}" srcOrd="0" destOrd="0" presId="urn:microsoft.com/office/officeart/2005/8/layout/matrix3"/>
    <dgm:cxn modelId="{36B00871-57F7-A74E-AFB2-97D1072406DF}" type="presParOf" srcId="{9EEB8A8C-84DE-4F2D-9D8B-4002F1CFF4E9}" destId="{4DE9606D-6B1C-4C06-9D98-57BEDD45573F}" srcOrd="1" destOrd="0" presId="urn:microsoft.com/office/officeart/2005/8/layout/matrix3"/>
    <dgm:cxn modelId="{62393793-24D0-5E42-9D33-BBFE053430CF}" type="presParOf" srcId="{9EEB8A8C-84DE-4F2D-9D8B-4002F1CFF4E9}" destId="{A4D697D9-C125-4381-9032-232093020023}" srcOrd="2" destOrd="0" presId="urn:microsoft.com/office/officeart/2005/8/layout/matrix3"/>
    <dgm:cxn modelId="{6D5B2531-556D-7344-B6DB-E2FC788A2E57}" type="presParOf" srcId="{9EEB8A8C-84DE-4F2D-9D8B-4002F1CFF4E9}" destId="{EC48B3C3-30F4-4E0E-A689-B147B254C282}" srcOrd="3" destOrd="0" presId="urn:microsoft.com/office/officeart/2005/8/layout/matrix3"/>
    <dgm:cxn modelId="{C6F24D95-3E3C-1240-8F51-6339BE40720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887D8802-5EBC-5F40-8556-7282725DEA14}" type="presOf" srcId="{58898816-01CD-4AE2-9033-31F965B49CA3}" destId="{9EEB8A8C-84DE-4F2D-9D8B-4002F1CFF4E9}" srcOrd="0" destOrd="0" presId="urn:microsoft.com/office/officeart/2005/8/layout/matrix3"/>
    <dgm:cxn modelId="{219A4DDA-2FF5-7D4C-BA25-031CE4227D4E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E1C742FE-EEBB-7648-82C7-1AF6E7C380B0}" type="presOf" srcId="{4ECF41F9-9B07-44A8-8051-066B958BF685}" destId="{4DE9606D-6B1C-4C06-9D98-57BEDD45573F}" srcOrd="0" destOrd="0" presId="urn:microsoft.com/office/officeart/2005/8/layout/matrix3"/>
    <dgm:cxn modelId="{94FD7583-F47D-6C4F-A7C3-B5A4FCE79468}" type="presOf" srcId="{751FC799-435A-4719-8679-9D68050CC3EE}" destId="{A4D697D9-C125-4381-9032-232093020023}" srcOrd="0" destOrd="0" presId="urn:microsoft.com/office/officeart/2005/8/layout/matrix3"/>
    <dgm:cxn modelId="{42F56699-01D9-6F4E-857A-DA5C0147FA49}" type="presParOf" srcId="{9EEB8A8C-84DE-4F2D-9D8B-4002F1CFF4E9}" destId="{759C8632-3E81-4352-8BF2-D9454F303229}" srcOrd="0" destOrd="0" presId="urn:microsoft.com/office/officeart/2005/8/layout/matrix3"/>
    <dgm:cxn modelId="{5C1A6F99-3119-0643-B8E9-0A5E9B55338F}" type="presParOf" srcId="{9EEB8A8C-84DE-4F2D-9D8B-4002F1CFF4E9}" destId="{4DE9606D-6B1C-4C06-9D98-57BEDD45573F}" srcOrd="1" destOrd="0" presId="urn:microsoft.com/office/officeart/2005/8/layout/matrix3"/>
    <dgm:cxn modelId="{394B8494-C570-E347-B0C3-2B8A5896AD92}" type="presParOf" srcId="{9EEB8A8C-84DE-4F2D-9D8B-4002F1CFF4E9}" destId="{A4D697D9-C125-4381-9032-232093020023}" srcOrd="2" destOrd="0" presId="urn:microsoft.com/office/officeart/2005/8/layout/matrix3"/>
    <dgm:cxn modelId="{E32E518E-62A2-8648-87EE-0B56980F452B}" type="presParOf" srcId="{9EEB8A8C-84DE-4F2D-9D8B-4002F1CFF4E9}" destId="{EC48B3C3-30F4-4E0E-A689-B147B254C282}" srcOrd="3" destOrd="0" presId="urn:microsoft.com/office/officeart/2005/8/layout/matrix3"/>
    <dgm:cxn modelId="{C721307D-27B7-3E40-BFC5-639F19DE40A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71841A80-8ABB-5840-BC20-83F663D23ACC}" type="presOf" srcId="{A7D8FFE0-50FA-4C85-8D57-C6D10FE100D2}" destId="{A4D697D9-C125-4381-9032-232093020023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E95CCFF7-47E1-A94C-AAAE-A1C317B841E9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1C3C3C67-4520-E041-A2A7-BFF21460556A}" type="presOf" srcId="{58898816-01CD-4AE2-9033-31F965B49CA3}" destId="{9EEB8A8C-84DE-4F2D-9D8B-4002F1CFF4E9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192137EF-F255-E942-9620-C81AB890FF8F}" type="presOf" srcId="{4AB04706-5992-4114-A2BE-97768DF1B48F}" destId="{7E7A3F08-0D5C-4334-B11D-E69A77560FD4}" srcOrd="0" destOrd="0" presId="urn:microsoft.com/office/officeart/2005/8/layout/matrix3"/>
    <dgm:cxn modelId="{A1F72E79-F2AB-0041-A68E-8F81A5624266}" type="presOf" srcId="{4ECF41F9-9B07-44A8-8051-066B958BF685}" destId="{4DE9606D-6B1C-4C06-9D98-57BEDD45573F}" srcOrd="0" destOrd="0" presId="urn:microsoft.com/office/officeart/2005/8/layout/matrix3"/>
    <dgm:cxn modelId="{B489C454-94BC-7742-A1AC-32013D137840}" type="presParOf" srcId="{9EEB8A8C-84DE-4F2D-9D8B-4002F1CFF4E9}" destId="{759C8632-3E81-4352-8BF2-D9454F303229}" srcOrd="0" destOrd="0" presId="urn:microsoft.com/office/officeart/2005/8/layout/matrix3"/>
    <dgm:cxn modelId="{98272E37-3CFB-4F45-AE23-93D06660C4A4}" type="presParOf" srcId="{9EEB8A8C-84DE-4F2D-9D8B-4002F1CFF4E9}" destId="{4DE9606D-6B1C-4C06-9D98-57BEDD45573F}" srcOrd="1" destOrd="0" presId="urn:microsoft.com/office/officeart/2005/8/layout/matrix3"/>
    <dgm:cxn modelId="{49E80F85-D747-9840-BCAB-FFD01783D16A}" type="presParOf" srcId="{9EEB8A8C-84DE-4F2D-9D8B-4002F1CFF4E9}" destId="{A4D697D9-C125-4381-9032-232093020023}" srcOrd="2" destOrd="0" presId="urn:microsoft.com/office/officeart/2005/8/layout/matrix3"/>
    <dgm:cxn modelId="{D276713B-7BC5-394D-B6A8-D1232E4A220D}" type="presParOf" srcId="{9EEB8A8C-84DE-4F2D-9D8B-4002F1CFF4E9}" destId="{EC48B3C3-30F4-4E0E-A689-B147B254C282}" srcOrd="3" destOrd="0" presId="urn:microsoft.com/office/officeart/2005/8/layout/matrix3"/>
    <dgm:cxn modelId="{4554209A-379E-2742-BE13-8CF36D457F2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AF88B4-5BEE-8345-BFE8-815F215C5969}" type="presOf" srcId="{A7D8FFE0-50FA-4C85-8D57-C6D10FE100D2}" destId="{A4D697D9-C125-4381-9032-232093020023}" srcOrd="0" destOrd="0" presId="urn:microsoft.com/office/officeart/2005/8/layout/matrix3"/>
    <dgm:cxn modelId="{297442FC-1E4C-F746-9C61-96C51FF90121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B3D3ACA7-F798-5140-B6B6-64DDE0C44B2F}" type="presOf" srcId="{4AB04706-5992-4114-A2BE-97768DF1B48F}" destId="{7E7A3F08-0D5C-4334-B11D-E69A77560FD4}" srcOrd="0" destOrd="0" presId="urn:microsoft.com/office/officeart/2005/8/layout/matrix3"/>
    <dgm:cxn modelId="{2119BD20-7090-DC44-AFA0-3B770517E944}" type="presOf" srcId="{58898816-01CD-4AE2-9033-31F965B49CA3}" destId="{9EEB8A8C-84DE-4F2D-9D8B-4002F1CFF4E9}" srcOrd="0" destOrd="0" presId="urn:microsoft.com/office/officeart/2005/8/layout/matrix3"/>
    <dgm:cxn modelId="{4D5D13A9-838A-FB46-A722-21B933DF6966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8F67D054-05A0-304D-BC18-5B923163420C}" type="presParOf" srcId="{9EEB8A8C-84DE-4F2D-9D8B-4002F1CFF4E9}" destId="{759C8632-3E81-4352-8BF2-D9454F303229}" srcOrd="0" destOrd="0" presId="urn:microsoft.com/office/officeart/2005/8/layout/matrix3"/>
    <dgm:cxn modelId="{1C12DF21-E245-0C4A-B3D4-9A646F649C9A}" type="presParOf" srcId="{9EEB8A8C-84DE-4F2D-9D8B-4002F1CFF4E9}" destId="{4DE9606D-6B1C-4C06-9D98-57BEDD45573F}" srcOrd="1" destOrd="0" presId="urn:microsoft.com/office/officeart/2005/8/layout/matrix3"/>
    <dgm:cxn modelId="{312C723C-0441-9746-80D5-E00040F02A64}" type="presParOf" srcId="{9EEB8A8C-84DE-4F2D-9D8B-4002F1CFF4E9}" destId="{A4D697D9-C125-4381-9032-232093020023}" srcOrd="2" destOrd="0" presId="urn:microsoft.com/office/officeart/2005/8/layout/matrix3"/>
    <dgm:cxn modelId="{27D788EF-B9BE-3149-8C59-F5B488C68EC2}" type="presParOf" srcId="{9EEB8A8C-84DE-4F2D-9D8B-4002F1CFF4E9}" destId="{EC48B3C3-30F4-4E0E-A689-B147B254C282}" srcOrd="3" destOrd="0" presId="urn:microsoft.com/office/officeart/2005/8/layout/matrix3"/>
    <dgm:cxn modelId="{7729EA6B-5E0E-4640-9FF0-13A490388721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FB7CAE-3808-464A-80C1-B9E29755CDDD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A151D31A-E31E-6C43-9715-DB33DD737B15}" type="presOf" srcId="{4ECF41F9-9B07-44A8-8051-066B958BF685}" destId="{4DE9606D-6B1C-4C06-9D98-57BEDD45573F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C3BBB995-E51B-7049-97BA-422F08120D07}" type="presOf" srcId="{751FC799-435A-4719-8679-9D68050CC3EE}" destId="{A4D697D9-C125-4381-9032-232093020023}" srcOrd="0" destOrd="0" presId="urn:microsoft.com/office/officeart/2005/8/layout/matrix3"/>
    <dgm:cxn modelId="{DE6224A3-3BC0-7242-8919-ACBC5ACB179A}" type="presOf" srcId="{58898816-01CD-4AE2-9033-31F965B49CA3}" destId="{9EEB8A8C-84DE-4F2D-9D8B-4002F1CFF4E9}" srcOrd="0" destOrd="0" presId="urn:microsoft.com/office/officeart/2005/8/layout/matrix3"/>
    <dgm:cxn modelId="{C337041A-C466-DF4D-812A-586C28458F87}" type="presParOf" srcId="{9EEB8A8C-84DE-4F2D-9D8B-4002F1CFF4E9}" destId="{759C8632-3E81-4352-8BF2-D9454F303229}" srcOrd="0" destOrd="0" presId="urn:microsoft.com/office/officeart/2005/8/layout/matrix3"/>
    <dgm:cxn modelId="{7949DAED-1256-3045-8510-2FE8017CA112}" type="presParOf" srcId="{9EEB8A8C-84DE-4F2D-9D8B-4002F1CFF4E9}" destId="{4DE9606D-6B1C-4C06-9D98-57BEDD45573F}" srcOrd="1" destOrd="0" presId="urn:microsoft.com/office/officeart/2005/8/layout/matrix3"/>
    <dgm:cxn modelId="{EFF54163-FB47-8D4E-83EB-E088934DCDB8}" type="presParOf" srcId="{9EEB8A8C-84DE-4F2D-9D8B-4002F1CFF4E9}" destId="{A4D697D9-C125-4381-9032-232093020023}" srcOrd="2" destOrd="0" presId="urn:microsoft.com/office/officeart/2005/8/layout/matrix3"/>
    <dgm:cxn modelId="{D19189C2-29EE-284C-AC13-145D4C667AD3}" type="presParOf" srcId="{9EEB8A8C-84DE-4F2D-9D8B-4002F1CFF4E9}" destId="{EC48B3C3-30F4-4E0E-A689-B147B254C282}" srcOrd="3" destOrd="0" presId="urn:microsoft.com/office/officeart/2005/8/layout/matrix3"/>
    <dgm:cxn modelId="{A62803EB-CC0A-F34E-8E6E-422ADB76BFA2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0A5AB42A-11B5-7647-8F61-1A6B96D3AFB6}" type="presOf" srcId="{58898816-01CD-4AE2-9033-31F965B49CA3}" destId="{9EEB8A8C-84DE-4F2D-9D8B-4002F1CFF4E9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A507E072-F8F5-4344-BF63-9E43BD79BBA8}" type="presOf" srcId="{4AB04706-5992-4114-A2BE-97768DF1B48F}" destId="{7E7A3F08-0D5C-4334-B11D-E69A77560FD4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FA378E32-8B7E-AD43-8A23-B110E9BFD239}" type="presOf" srcId="{A7D8FFE0-50FA-4C85-8D57-C6D10FE100D2}" destId="{A4D697D9-C125-4381-9032-232093020023}" srcOrd="0" destOrd="0" presId="urn:microsoft.com/office/officeart/2005/8/layout/matrix3"/>
    <dgm:cxn modelId="{01A517FC-3CDF-B340-8442-4E5157E3C6F2}" type="presOf" srcId="{4ECF41F9-9B07-44A8-8051-066B958BF685}" destId="{4DE9606D-6B1C-4C06-9D98-57BEDD45573F}" srcOrd="0" destOrd="0" presId="urn:microsoft.com/office/officeart/2005/8/layout/matrix3"/>
    <dgm:cxn modelId="{B9555D04-316B-4F43-A19B-B12E1D0B3B25}" type="presOf" srcId="{A4513A06-70C5-4A59-8BBD-60BE8683027C}" destId="{EC48B3C3-30F4-4E0E-A689-B147B254C282}" srcOrd="0" destOrd="0" presId="urn:microsoft.com/office/officeart/2005/8/layout/matrix3"/>
    <dgm:cxn modelId="{9884D054-09FC-E844-BE0A-0661A18BFF92}" type="presParOf" srcId="{9EEB8A8C-84DE-4F2D-9D8B-4002F1CFF4E9}" destId="{759C8632-3E81-4352-8BF2-D9454F303229}" srcOrd="0" destOrd="0" presId="urn:microsoft.com/office/officeart/2005/8/layout/matrix3"/>
    <dgm:cxn modelId="{EB22AA73-558A-D444-B199-7B3A369F7684}" type="presParOf" srcId="{9EEB8A8C-84DE-4F2D-9D8B-4002F1CFF4E9}" destId="{4DE9606D-6B1C-4C06-9D98-57BEDD45573F}" srcOrd="1" destOrd="0" presId="urn:microsoft.com/office/officeart/2005/8/layout/matrix3"/>
    <dgm:cxn modelId="{CE213109-A575-5642-A07D-7451ED6FF83D}" type="presParOf" srcId="{9EEB8A8C-84DE-4F2D-9D8B-4002F1CFF4E9}" destId="{A4D697D9-C125-4381-9032-232093020023}" srcOrd="2" destOrd="0" presId="urn:microsoft.com/office/officeart/2005/8/layout/matrix3"/>
    <dgm:cxn modelId="{1CF76234-C821-9649-8C4A-CA81CCF346E4}" type="presParOf" srcId="{9EEB8A8C-84DE-4F2D-9D8B-4002F1CFF4E9}" destId="{EC48B3C3-30F4-4E0E-A689-B147B254C282}" srcOrd="3" destOrd="0" presId="urn:microsoft.com/office/officeart/2005/8/layout/matrix3"/>
    <dgm:cxn modelId="{E1978D77-2399-2343-B9F1-1E31A416F951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1EF20035-98BC-4649-A7FE-D024823AFB7F}" type="presOf" srcId="{58898816-01CD-4AE2-9033-31F965B49CA3}" destId="{9EEB8A8C-84DE-4F2D-9D8B-4002F1CFF4E9}" srcOrd="0" destOrd="0" presId="urn:microsoft.com/office/officeart/2005/8/layout/matrix3"/>
    <dgm:cxn modelId="{A58A0B1A-344F-C847-9F7B-27B20B31CCD3}" type="presOf" srcId="{A4513A06-70C5-4A59-8BBD-60BE8683027C}" destId="{EC48B3C3-30F4-4E0E-A689-B147B254C282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64110276-591E-714B-BA9E-75BBB0F10065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16B3E5FB-9FAC-594A-A195-931A5C6CA275}" type="presOf" srcId="{4ECF41F9-9B07-44A8-8051-066B958BF685}" destId="{4DE9606D-6B1C-4C06-9D98-57BEDD45573F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0CFEBAA6-15DD-2F4E-B693-092DB95E9B4D}" type="presOf" srcId="{4AB04706-5992-4114-A2BE-97768DF1B48F}" destId="{7E7A3F08-0D5C-4334-B11D-E69A77560FD4}" srcOrd="0" destOrd="0" presId="urn:microsoft.com/office/officeart/2005/8/layout/matrix3"/>
    <dgm:cxn modelId="{4F9E6DE7-E6BD-634A-9509-D917AB908FF8}" type="presParOf" srcId="{9EEB8A8C-84DE-4F2D-9D8B-4002F1CFF4E9}" destId="{759C8632-3E81-4352-8BF2-D9454F303229}" srcOrd="0" destOrd="0" presId="urn:microsoft.com/office/officeart/2005/8/layout/matrix3"/>
    <dgm:cxn modelId="{B6088A62-4820-F148-B58B-769E55DACB37}" type="presParOf" srcId="{9EEB8A8C-84DE-4F2D-9D8B-4002F1CFF4E9}" destId="{4DE9606D-6B1C-4C06-9D98-57BEDD45573F}" srcOrd="1" destOrd="0" presId="urn:microsoft.com/office/officeart/2005/8/layout/matrix3"/>
    <dgm:cxn modelId="{0792CC10-F90F-2245-ADF4-515B17A87468}" type="presParOf" srcId="{9EEB8A8C-84DE-4F2D-9D8B-4002F1CFF4E9}" destId="{A4D697D9-C125-4381-9032-232093020023}" srcOrd="2" destOrd="0" presId="urn:microsoft.com/office/officeart/2005/8/layout/matrix3"/>
    <dgm:cxn modelId="{C9CFA15B-F1D4-1C43-AFA5-167FA2B9F7AB}" type="presParOf" srcId="{9EEB8A8C-84DE-4F2D-9D8B-4002F1CFF4E9}" destId="{EC48B3C3-30F4-4E0E-A689-B147B254C282}" srcOrd="3" destOrd="0" presId="urn:microsoft.com/office/officeart/2005/8/layout/matrix3"/>
    <dgm:cxn modelId="{3553D43A-85CF-B948-817C-2F92E799A2F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9BA5A5-A06B-1440-A3EB-C0E0E4246CDA}" type="presOf" srcId="{4AB04706-5992-4114-A2BE-97768DF1B48F}" destId="{7E7A3F08-0D5C-4334-B11D-E69A77560FD4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82AF739-94C9-2B45-8C39-B156C7827620}" type="presOf" srcId="{A4513A06-70C5-4A59-8BBD-60BE8683027C}" destId="{EC48B3C3-30F4-4E0E-A689-B147B254C282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53EF93BE-C555-9A47-9E1F-1C2AEB3938FE}" type="presOf" srcId="{58898816-01CD-4AE2-9033-31F965B49CA3}" destId="{9EEB8A8C-84DE-4F2D-9D8B-4002F1CFF4E9}" srcOrd="0" destOrd="0" presId="urn:microsoft.com/office/officeart/2005/8/layout/matrix3"/>
    <dgm:cxn modelId="{21F0BA0C-D052-464A-A42D-87A5520F3C26}" type="presOf" srcId="{A7D8FFE0-50FA-4C85-8D57-C6D10FE100D2}" destId="{A4D697D9-C125-4381-9032-232093020023}" srcOrd="0" destOrd="0" presId="urn:microsoft.com/office/officeart/2005/8/layout/matrix3"/>
    <dgm:cxn modelId="{30FC2FEF-AC5B-1A44-850B-1C43B0A8D3FD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8C011877-8D7F-CE46-9E8B-709188AF3ED0}" type="presParOf" srcId="{9EEB8A8C-84DE-4F2D-9D8B-4002F1CFF4E9}" destId="{759C8632-3E81-4352-8BF2-D9454F303229}" srcOrd="0" destOrd="0" presId="urn:microsoft.com/office/officeart/2005/8/layout/matrix3"/>
    <dgm:cxn modelId="{C126A434-60B0-1546-AB2E-2EA6E877C7A0}" type="presParOf" srcId="{9EEB8A8C-84DE-4F2D-9D8B-4002F1CFF4E9}" destId="{4DE9606D-6B1C-4C06-9D98-57BEDD45573F}" srcOrd="1" destOrd="0" presId="urn:microsoft.com/office/officeart/2005/8/layout/matrix3"/>
    <dgm:cxn modelId="{8FF63A74-0C72-E04D-9F45-D4D9E4942164}" type="presParOf" srcId="{9EEB8A8C-84DE-4F2D-9D8B-4002F1CFF4E9}" destId="{A4D697D9-C125-4381-9032-232093020023}" srcOrd="2" destOrd="0" presId="urn:microsoft.com/office/officeart/2005/8/layout/matrix3"/>
    <dgm:cxn modelId="{6EF423DA-7757-4248-B82D-1F84A4307266}" type="presParOf" srcId="{9EEB8A8C-84DE-4F2D-9D8B-4002F1CFF4E9}" destId="{EC48B3C3-30F4-4E0E-A689-B147B254C282}" srcOrd="3" destOrd="0" presId="urn:microsoft.com/office/officeart/2005/8/layout/matrix3"/>
    <dgm:cxn modelId="{02CAE895-30F6-1C42-B787-30BCDB083307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7E69FDEA-FCF0-BC4F-97AF-962C2A1BECEF}" type="presOf" srcId="{58898816-01CD-4AE2-9033-31F965B49CA3}" destId="{9EEB8A8C-84DE-4F2D-9D8B-4002F1CFF4E9}" srcOrd="0" destOrd="0" presId="urn:microsoft.com/office/officeart/2005/8/layout/matrix3"/>
    <dgm:cxn modelId="{B40E9674-27A0-B240-8147-DF8EC98985B1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6F2CF2C3-93F2-C54C-B87A-C6195CDAF66D}" type="presOf" srcId="{751FC799-435A-4719-8679-9D68050CC3EE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8079D23E-22C3-CC47-BE6B-BFC4D6D5A012}" type="presOf" srcId="{4ECF41F9-9B07-44A8-8051-066B958BF685}" destId="{4DE9606D-6B1C-4C06-9D98-57BEDD45573F}" srcOrd="0" destOrd="0" presId="urn:microsoft.com/office/officeart/2005/8/layout/matrix3"/>
    <dgm:cxn modelId="{96EF6B31-EB29-3B44-A098-768F363E5F9B}" type="presParOf" srcId="{9EEB8A8C-84DE-4F2D-9D8B-4002F1CFF4E9}" destId="{759C8632-3E81-4352-8BF2-D9454F303229}" srcOrd="0" destOrd="0" presId="urn:microsoft.com/office/officeart/2005/8/layout/matrix3"/>
    <dgm:cxn modelId="{AD7E792C-3DD8-1F47-AFC5-CBA74D4235E1}" type="presParOf" srcId="{9EEB8A8C-84DE-4F2D-9D8B-4002F1CFF4E9}" destId="{4DE9606D-6B1C-4C06-9D98-57BEDD45573F}" srcOrd="1" destOrd="0" presId="urn:microsoft.com/office/officeart/2005/8/layout/matrix3"/>
    <dgm:cxn modelId="{D29030DC-66AF-A241-B52E-514ACB6C4225}" type="presParOf" srcId="{9EEB8A8C-84DE-4F2D-9D8B-4002F1CFF4E9}" destId="{A4D697D9-C125-4381-9032-232093020023}" srcOrd="2" destOrd="0" presId="urn:microsoft.com/office/officeart/2005/8/layout/matrix3"/>
    <dgm:cxn modelId="{43B6D914-3721-BA49-B7D7-D5B485EED710}" type="presParOf" srcId="{9EEB8A8C-84DE-4F2D-9D8B-4002F1CFF4E9}" destId="{EC48B3C3-30F4-4E0E-A689-B147B254C282}" srcOrd="3" destOrd="0" presId="urn:microsoft.com/office/officeart/2005/8/layout/matrix3"/>
    <dgm:cxn modelId="{079A4308-D9CA-4444-9CA3-D5400BC51391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4EA484-153F-6840-8BBF-C9486639BDAE}" type="presOf" srcId="{A4513A06-70C5-4A59-8BBD-60BE8683027C}" destId="{EC48B3C3-30F4-4E0E-A689-B147B254C282}" srcOrd="0" destOrd="0" presId="urn:microsoft.com/office/officeart/2005/8/layout/matrix3"/>
    <dgm:cxn modelId="{0E9622C4-CE05-1C47-93D8-C2D6DFD6CC91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188F02B3-74BE-E245-AFF2-4AA8B24352EF}" type="presOf" srcId="{4ECF41F9-9B07-44A8-8051-066B958BF685}" destId="{4DE9606D-6B1C-4C06-9D98-57BEDD45573F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A6AB3034-B5BF-1F40-AC8E-E75A5124CCFC}" type="presOf" srcId="{4AB04706-5992-4114-A2BE-97768DF1B48F}" destId="{7E7A3F08-0D5C-4334-B11D-E69A77560FD4}" srcOrd="0" destOrd="0" presId="urn:microsoft.com/office/officeart/2005/8/layout/matrix3"/>
    <dgm:cxn modelId="{1464CAC1-5A35-DF4D-8901-9BBA8BCD18B2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82DFC3B5-3AC5-CE4F-8140-7AABC295CCD3}" type="presParOf" srcId="{9EEB8A8C-84DE-4F2D-9D8B-4002F1CFF4E9}" destId="{759C8632-3E81-4352-8BF2-D9454F303229}" srcOrd="0" destOrd="0" presId="urn:microsoft.com/office/officeart/2005/8/layout/matrix3"/>
    <dgm:cxn modelId="{240EFA9D-B66E-A44B-AD2F-48BDE345B9CE}" type="presParOf" srcId="{9EEB8A8C-84DE-4F2D-9D8B-4002F1CFF4E9}" destId="{4DE9606D-6B1C-4C06-9D98-57BEDD45573F}" srcOrd="1" destOrd="0" presId="urn:microsoft.com/office/officeart/2005/8/layout/matrix3"/>
    <dgm:cxn modelId="{0821E240-AACA-4D4E-B8DE-06EDBF231ADD}" type="presParOf" srcId="{9EEB8A8C-84DE-4F2D-9D8B-4002F1CFF4E9}" destId="{A4D697D9-C125-4381-9032-232093020023}" srcOrd="2" destOrd="0" presId="urn:microsoft.com/office/officeart/2005/8/layout/matrix3"/>
    <dgm:cxn modelId="{B5D64440-F8FD-1443-8054-9875DDD2B76A}" type="presParOf" srcId="{9EEB8A8C-84DE-4F2D-9D8B-4002F1CFF4E9}" destId="{EC48B3C3-30F4-4E0E-A689-B147B254C282}" srcOrd="3" destOrd="0" presId="urn:microsoft.com/office/officeart/2005/8/layout/matrix3"/>
    <dgm:cxn modelId="{7E5A6785-D47E-1F42-8E0F-0D8860FE0107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77193996-5061-1A4F-8DC1-145131A53CA7}" type="presOf" srcId="{A7D8FFE0-50FA-4C85-8D57-C6D10FE100D2}" destId="{A4D697D9-C125-4381-9032-232093020023}" srcOrd="0" destOrd="0" presId="urn:microsoft.com/office/officeart/2005/8/layout/matrix3"/>
    <dgm:cxn modelId="{B1A2EC98-1421-F040-AAB4-84A356B2B73C}" type="presOf" srcId="{58898816-01CD-4AE2-9033-31F965B49CA3}" destId="{9EEB8A8C-84DE-4F2D-9D8B-4002F1CFF4E9}" srcOrd="0" destOrd="0" presId="urn:microsoft.com/office/officeart/2005/8/layout/matrix3"/>
    <dgm:cxn modelId="{B188F2E6-BCEF-5644-8C67-176322BF1AEC}" type="presOf" srcId="{4ECF41F9-9B07-44A8-8051-066B958BF685}" destId="{4DE9606D-6B1C-4C06-9D98-57BEDD45573F}" srcOrd="0" destOrd="0" presId="urn:microsoft.com/office/officeart/2005/8/layout/matrix3"/>
    <dgm:cxn modelId="{7E23ECBD-3CF3-F948-BE7C-0FDDF16A1D0C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E8A5AD39-C675-B14D-8A64-C6C8C1CEF5E9}" type="presOf" srcId="{4AB04706-5992-4114-A2BE-97768DF1B48F}" destId="{7E7A3F08-0D5C-4334-B11D-E69A77560FD4}" srcOrd="0" destOrd="0" presId="urn:microsoft.com/office/officeart/2005/8/layout/matrix3"/>
    <dgm:cxn modelId="{2E961977-860C-384F-BC64-D62CB8BF0602}" type="presParOf" srcId="{9EEB8A8C-84DE-4F2D-9D8B-4002F1CFF4E9}" destId="{759C8632-3E81-4352-8BF2-D9454F303229}" srcOrd="0" destOrd="0" presId="urn:microsoft.com/office/officeart/2005/8/layout/matrix3"/>
    <dgm:cxn modelId="{D39AD544-4717-1D44-B5C5-70C544425799}" type="presParOf" srcId="{9EEB8A8C-84DE-4F2D-9D8B-4002F1CFF4E9}" destId="{4DE9606D-6B1C-4C06-9D98-57BEDD45573F}" srcOrd="1" destOrd="0" presId="urn:microsoft.com/office/officeart/2005/8/layout/matrix3"/>
    <dgm:cxn modelId="{06FB7623-E466-E245-93C1-D6A798B28B80}" type="presParOf" srcId="{9EEB8A8C-84DE-4F2D-9D8B-4002F1CFF4E9}" destId="{A4D697D9-C125-4381-9032-232093020023}" srcOrd="2" destOrd="0" presId="urn:microsoft.com/office/officeart/2005/8/layout/matrix3"/>
    <dgm:cxn modelId="{0AA32B17-ED61-B84D-866A-B671C6B0EE20}" type="presParOf" srcId="{9EEB8A8C-84DE-4F2D-9D8B-4002F1CFF4E9}" destId="{EC48B3C3-30F4-4E0E-A689-B147B254C282}" srcOrd="3" destOrd="0" presId="urn:microsoft.com/office/officeart/2005/8/layout/matrix3"/>
    <dgm:cxn modelId="{483B629A-ACF4-9944-976A-4BED537E7ECB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E2A18C41-76A0-3944-BE17-C42E9CE6E04E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4DDCC0A9-9761-844B-8349-D05491C93763}" type="presOf" srcId="{751FC799-435A-4719-8679-9D68050CC3EE}" destId="{A4D697D9-C125-4381-9032-232093020023}" srcOrd="0" destOrd="0" presId="urn:microsoft.com/office/officeart/2005/8/layout/matrix3"/>
    <dgm:cxn modelId="{9C89FB7D-CC98-AA4B-85CC-1FACD2237339}" type="presOf" srcId="{4ECF41F9-9B07-44A8-8051-066B958BF685}" destId="{4DE9606D-6B1C-4C06-9D98-57BEDD45573F}" srcOrd="0" destOrd="0" presId="urn:microsoft.com/office/officeart/2005/8/layout/matrix3"/>
    <dgm:cxn modelId="{3887A6F6-17E6-054C-B1C9-5D1109640226}" type="presOf" srcId="{58898816-01CD-4AE2-9033-31F965B49CA3}" destId="{9EEB8A8C-84DE-4F2D-9D8B-4002F1CFF4E9}" srcOrd="0" destOrd="0" presId="urn:microsoft.com/office/officeart/2005/8/layout/matrix3"/>
    <dgm:cxn modelId="{8B7E6C4C-7A6E-C44E-806F-82DE0B2A6E34}" type="presParOf" srcId="{9EEB8A8C-84DE-4F2D-9D8B-4002F1CFF4E9}" destId="{759C8632-3E81-4352-8BF2-D9454F303229}" srcOrd="0" destOrd="0" presId="urn:microsoft.com/office/officeart/2005/8/layout/matrix3"/>
    <dgm:cxn modelId="{A900E781-0E23-4D40-8F01-C7931A641D0B}" type="presParOf" srcId="{9EEB8A8C-84DE-4F2D-9D8B-4002F1CFF4E9}" destId="{4DE9606D-6B1C-4C06-9D98-57BEDD45573F}" srcOrd="1" destOrd="0" presId="urn:microsoft.com/office/officeart/2005/8/layout/matrix3"/>
    <dgm:cxn modelId="{ADB42784-A11F-0C48-BFF2-00CBD7C461C5}" type="presParOf" srcId="{9EEB8A8C-84DE-4F2D-9D8B-4002F1CFF4E9}" destId="{A4D697D9-C125-4381-9032-232093020023}" srcOrd="2" destOrd="0" presId="urn:microsoft.com/office/officeart/2005/8/layout/matrix3"/>
    <dgm:cxn modelId="{708AFEBA-AE8E-E74E-A31A-71273A967349}" type="presParOf" srcId="{9EEB8A8C-84DE-4F2D-9D8B-4002F1CFF4E9}" destId="{EC48B3C3-30F4-4E0E-A689-B147B254C282}" srcOrd="3" destOrd="0" presId="urn:microsoft.com/office/officeart/2005/8/layout/matrix3"/>
    <dgm:cxn modelId="{3CF3F02F-9F68-E749-9560-1974CD6249EC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2246EE-2C60-BA45-9828-CFB7370997DA}" type="presOf" srcId="{A7D8FFE0-50FA-4C85-8D57-C6D10FE100D2}" destId="{A4D697D9-C125-4381-9032-232093020023}" srcOrd="0" destOrd="0" presId="urn:microsoft.com/office/officeart/2005/8/layout/matrix3"/>
    <dgm:cxn modelId="{A1EF073C-0C5A-CE4D-950F-C5C208F9DD30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CABD70BA-A755-AA4A-9515-B1CE9B1C6ECC}" type="presOf" srcId="{A4513A06-70C5-4A59-8BBD-60BE8683027C}" destId="{EC48B3C3-30F4-4E0E-A689-B147B254C282}" srcOrd="0" destOrd="0" presId="urn:microsoft.com/office/officeart/2005/8/layout/matrix3"/>
    <dgm:cxn modelId="{8DEEBD97-B564-6944-BFDA-6F35FD23BF63}" type="presOf" srcId="{58898816-01CD-4AE2-9033-31F965B49CA3}" destId="{9EEB8A8C-84DE-4F2D-9D8B-4002F1CFF4E9}" srcOrd="0" destOrd="0" presId="urn:microsoft.com/office/officeart/2005/8/layout/matrix3"/>
    <dgm:cxn modelId="{ABD353CA-0EF8-0645-B591-DDB8F9239027}" type="presOf" srcId="{4AB04706-5992-4114-A2BE-97768DF1B48F}" destId="{7E7A3F08-0D5C-4334-B11D-E69A77560FD4}" srcOrd="0" destOrd="0" presId="urn:microsoft.com/office/officeart/2005/8/layout/matrix3"/>
    <dgm:cxn modelId="{4D870F11-2F4A-5C4E-9AAB-643167286A5C}" type="presParOf" srcId="{9EEB8A8C-84DE-4F2D-9D8B-4002F1CFF4E9}" destId="{759C8632-3E81-4352-8BF2-D9454F303229}" srcOrd="0" destOrd="0" presId="urn:microsoft.com/office/officeart/2005/8/layout/matrix3"/>
    <dgm:cxn modelId="{A41E76EC-0642-804D-A11B-F2C89BB2BD1D}" type="presParOf" srcId="{9EEB8A8C-84DE-4F2D-9D8B-4002F1CFF4E9}" destId="{4DE9606D-6B1C-4C06-9D98-57BEDD45573F}" srcOrd="1" destOrd="0" presId="urn:microsoft.com/office/officeart/2005/8/layout/matrix3"/>
    <dgm:cxn modelId="{7D961EE9-07E0-8949-B797-AD8FE76DF55D}" type="presParOf" srcId="{9EEB8A8C-84DE-4F2D-9D8B-4002F1CFF4E9}" destId="{A4D697D9-C125-4381-9032-232093020023}" srcOrd="2" destOrd="0" presId="urn:microsoft.com/office/officeart/2005/8/layout/matrix3"/>
    <dgm:cxn modelId="{21A6E061-77C8-6741-98D5-3C5F15456ECA}" type="presParOf" srcId="{9EEB8A8C-84DE-4F2D-9D8B-4002F1CFF4E9}" destId="{EC48B3C3-30F4-4E0E-A689-B147B254C282}" srcOrd="3" destOrd="0" presId="urn:microsoft.com/office/officeart/2005/8/layout/matrix3"/>
    <dgm:cxn modelId="{763DE6C7-BEE4-7747-A4F1-F3D2BE678FF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B6BBAB-B93E-F54A-A0EB-D4CF93C7207B}" type="presOf" srcId="{58898816-01CD-4AE2-9033-31F965B49CA3}" destId="{9EEB8A8C-84DE-4F2D-9D8B-4002F1CFF4E9}" srcOrd="0" destOrd="0" presId="urn:microsoft.com/office/officeart/2005/8/layout/matrix3"/>
    <dgm:cxn modelId="{E7005A61-D17F-5645-A6DB-98CC3039ADDF}" type="presOf" srcId="{4AB04706-5992-4114-A2BE-97768DF1B48F}" destId="{7E7A3F08-0D5C-4334-B11D-E69A77560FD4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20078C0D-5C12-154D-8CCE-8CCE7026E02E}" type="presOf" srcId="{4ECF41F9-9B07-44A8-8051-066B958BF685}" destId="{4DE9606D-6B1C-4C06-9D98-57BEDD45573F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E328F717-72D5-E949-9A84-A83C38CC828C}" type="presOf" srcId="{A4513A06-70C5-4A59-8BBD-60BE8683027C}" destId="{EC48B3C3-30F4-4E0E-A689-B147B254C282}" srcOrd="0" destOrd="0" presId="urn:microsoft.com/office/officeart/2005/8/layout/matrix3"/>
    <dgm:cxn modelId="{4F972F95-57A2-5649-A2B5-EF244890C1FD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A59A1E35-8377-C344-8727-4B9AE9015DF9}" type="presParOf" srcId="{9EEB8A8C-84DE-4F2D-9D8B-4002F1CFF4E9}" destId="{759C8632-3E81-4352-8BF2-D9454F303229}" srcOrd="0" destOrd="0" presId="urn:microsoft.com/office/officeart/2005/8/layout/matrix3"/>
    <dgm:cxn modelId="{DAA0AFA9-EC8E-614F-A838-442B6A7DA040}" type="presParOf" srcId="{9EEB8A8C-84DE-4F2D-9D8B-4002F1CFF4E9}" destId="{4DE9606D-6B1C-4C06-9D98-57BEDD45573F}" srcOrd="1" destOrd="0" presId="urn:microsoft.com/office/officeart/2005/8/layout/matrix3"/>
    <dgm:cxn modelId="{553D529D-799D-B541-A52E-D8795B1B68F2}" type="presParOf" srcId="{9EEB8A8C-84DE-4F2D-9D8B-4002F1CFF4E9}" destId="{A4D697D9-C125-4381-9032-232093020023}" srcOrd="2" destOrd="0" presId="urn:microsoft.com/office/officeart/2005/8/layout/matrix3"/>
    <dgm:cxn modelId="{07866836-62A5-7A46-A4C1-0887DBE65640}" type="presParOf" srcId="{9EEB8A8C-84DE-4F2D-9D8B-4002F1CFF4E9}" destId="{EC48B3C3-30F4-4E0E-A689-B147B254C282}" srcOrd="3" destOrd="0" presId="urn:microsoft.com/office/officeart/2005/8/layout/matrix3"/>
    <dgm:cxn modelId="{F6BC0CC4-B142-2746-918E-34DA3A4A0F66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4E59F4D4-52E1-3D4D-8501-828BB9B56956}" type="presOf" srcId="{4ECF41F9-9B07-44A8-8051-066B958BF685}" destId="{4DE9606D-6B1C-4C06-9D98-57BEDD45573F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FBC9A0AC-757E-3548-8689-3465D5CB4A1E}" type="presOf" srcId="{A4513A06-70C5-4A59-8BBD-60BE8683027C}" destId="{EC48B3C3-30F4-4E0E-A689-B147B254C282}" srcOrd="0" destOrd="0" presId="urn:microsoft.com/office/officeart/2005/8/layout/matrix3"/>
    <dgm:cxn modelId="{8222C140-5315-EB48-B82D-C61E9469548D}" type="presOf" srcId="{58898816-01CD-4AE2-9033-31F965B49CA3}" destId="{9EEB8A8C-84DE-4F2D-9D8B-4002F1CFF4E9}" srcOrd="0" destOrd="0" presId="urn:microsoft.com/office/officeart/2005/8/layout/matrix3"/>
    <dgm:cxn modelId="{2F94A284-8C59-5243-84FA-D98777DA168B}" type="presOf" srcId="{751FC799-435A-4719-8679-9D68050CC3EE}" destId="{A4D697D9-C125-4381-9032-232093020023}" srcOrd="0" destOrd="0" presId="urn:microsoft.com/office/officeart/2005/8/layout/matrix3"/>
    <dgm:cxn modelId="{43E9B6B1-03FA-1849-852D-E7C07C684D22}" type="presParOf" srcId="{9EEB8A8C-84DE-4F2D-9D8B-4002F1CFF4E9}" destId="{759C8632-3E81-4352-8BF2-D9454F303229}" srcOrd="0" destOrd="0" presId="urn:microsoft.com/office/officeart/2005/8/layout/matrix3"/>
    <dgm:cxn modelId="{ABD165CF-7473-6644-968A-E7DDA489258B}" type="presParOf" srcId="{9EEB8A8C-84DE-4F2D-9D8B-4002F1CFF4E9}" destId="{4DE9606D-6B1C-4C06-9D98-57BEDD45573F}" srcOrd="1" destOrd="0" presId="urn:microsoft.com/office/officeart/2005/8/layout/matrix3"/>
    <dgm:cxn modelId="{D0AB8A30-2FFD-DE45-9DFA-C0C524F32019}" type="presParOf" srcId="{9EEB8A8C-84DE-4F2D-9D8B-4002F1CFF4E9}" destId="{A4D697D9-C125-4381-9032-232093020023}" srcOrd="2" destOrd="0" presId="urn:microsoft.com/office/officeart/2005/8/layout/matrix3"/>
    <dgm:cxn modelId="{783D1F1A-D2F3-A046-AD72-41058A59996A}" type="presParOf" srcId="{9EEB8A8C-84DE-4F2D-9D8B-4002F1CFF4E9}" destId="{EC48B3C3-30F4-4E0E-A689-B147B254C282}" srcOrd="3" destOrd="0" presId="urn:microsoft.com/office/officeart/2005/8/layout/matrix3"/>
    <dgm:cxn modelId="{27A06141-4597-4D42-BEEF-2AEC8D51A83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5086B6D2-C3C2-B746-A075-E6483DA59631}" type="presOf" srcId="{A4513A06-70C5-4A59-8BBD-60BE8683027C}" destId="{EC48B3C3-30F4-4E0E-A689-B147B254C282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75966084-ED22-4B42-A7E7-D8E4E7E4834C}" type="presOf" srcId="{58898816-01CD-4AE2-9033-31F965B49CA3}" destId="{9EEB8A8C-84DE-4F2D-9D8B-4002F1CFF4E9}" srcOrd="0" destOrd="0" presId="urn:microsoft.com/office/officeart/2005/8/layout/matrix3"/>
    <dgm:cxn modelId="{B2FFFA76-B3E7-494A-A62B-3D85C71BD8DC}" type="presOf" srcId="{4AB04706-5992-4114-A2BE-97768DF1B48F}" destId="{7E7A3F08-0D5C-4334-B11D-E69A77560FD4}" srcOrd="0" destOrd="0" presId="urn:microsoft.com/office/officeart/2005/8/layout/matrix3"/>
    <dgm:cxn modelId="{A81FFBDB-909E-F340-80B4-11999C5F13AF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E0658067-08C1-F84C-83B9-991B491704C2}" type="presOf" srcId="{A7D8FFE0-50FA-4C85-8D57-C6D10FE100D2}" destId="{A4D697D9-C125-4381-9032-232093020023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4BDF6BA5-2B94-D14E-9281-76DA21D7A033}" type="presParOf" srcId="{9EEB8A8C-84DE-4F2D-9D8B-4002F1CFF4E9}" destId="{759C8632-3E81-4352-8BF2-D9454F303229}" srcOrd="0" destOrd="0" presId="urn:microsoft.com/office/officeart/2005/8/layout/matrix3"/>
    <dgm:cxn modelId="{2D4EEFEE-40B0-6D41-A62C-5748092B3BE5}" type="presParOf" srcId="{9EEB8A8C-84DE-4F2D-9D8B-4002F1CFF4E9}" destId="{4DE9606D-6B1C-4C06-9D98-57BEDD45573F}" srcOrd="1" destOrd="0" presId="urn:microsoft.com/office/officeart/2005/8/layout/matrix3"/>
    <dgm:cxn modelId="{223390FE-BDE0-3740-807E-DC116AD5017B}" type="presParOf" srcId="{9EEB8A8C-84DE-4F2D-9D8B-4002F1CFF4E9}" destId="{A4D697D9-C125-4381-9032-232093020023}" srcOrd="2" destOrd="0" presId="urn:microsoft.com/office/officeart/2005/8/layout/matrix3"/>
    <dgm:cxn modelId="{3DFB8306-1237-9D40-A0AE-A463DE85C7DE}" type="presParOf" srcId="{9EEB8A8C-84DE-4F2D-9D8B-4002F1CFF4E9}" destId="{EC48B3C3-30F4-4E0E-A689-B147B254C282}" srcOrd="3" destOrd="0" presId="urn:microsoft.com/office/officeart/2005/8/layout/matrix3"/>
    <dgm:cxn modelId="{4339B8BC-6F71-E045-970B-2F789D402AD3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9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962B8756-7142-F148-BE56-497B755BB3E9}" type="presOf" srcId="{4AB04706-5992-4114-A2BE-97768DF1B48F}" destId="{7E7A3F08-0D5C-4334-B11D-E69A77560FD4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1F4FE3C1-9520-3840-B8BC-D220EE569555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ACE0D0D3-BD3B-D243-80C5-3FC11111C636}" type="presOf" srcId="{A7D8FFE0-50FA-4C85-8D57-C6D10FE100D2}" destId="{A4D697D9-C125-4381-9032-232093020023}" srcOrd="0" destOrd="0" presId="urn:microsoft.com/office/officeart/2005/8/layout/matrix3"/>
    <dgm:cxn modelId="{4687A872-5AB6-FD49-908B-5876A20CB62E}" type="presOf" srcId="{4ECF41F9-9B07-44A8-8051-066B958BF685}" destId="{4DE9606D-6B1C-4C06-9D98-57BEDD45573F}" srcOrd="0" destOrd="0" presId="urn:microsoft.com/office/officeart/2005/8/layout/matrix3"/>
    <dgm:cxn modelId="{24F681F3-59D3-E64B-B558-53CAE2BBB11E}" type="presOf" srcId="{A4513A06-70C5-4A59-8BBD-60BE8683027C}" destId="{EC48B3C3-30F4-4E0E-A689-B147B254C282}" srcOrd="0" destOrd="0" presId="urn:microsoft.com/office/officeart/2005/8/layout/matrix3"/>
    <dgm:cxn modelId="{00D21567-B11B-2A4A-9A93-70EE5E70477C}" type="presParOf" srcId="{9EEB8A8C-84DE-4F2D-9D8B-4002F1CFF4E9}" destId="{759C8632-3E81-4352-8BF2-D9454F303229}" srcOrd="0" destOrd="0" presId="urn:microsoft.com/office/officeart/2005/8/layout/matrix3"/>
    <dgm:cxn modelId="{4361576E-CAF8-0346-B05B-99CF9CF53FD9}" type="presParOf" srcId="{9EEB8A8C-84DE-4F2D-9D8B-4002F1CFF4E9}" destId="{4DE9606D-6B1C-4C06-9D98-57BEDD45573F}" srcOrd="1" destOrd="0" presId="urn:microsoft.com/office/officeart/2005/8/layout/matrix3"/>
    <dgm:cxn modelId="{BFB0E9FD-A749-BA45-A842-C1A40F448271}" type="presParOf" srcId="{9EEB8A8C-84DE-4F2D-9D8B-4002F1CFF4E9}" destId="{A4D697D9-C125-4381-9032-232093020023}" srcOrd="2" destOrd="0" presId="urn:microsoft.com/office/officeart/2005/8/layout/matrix3"/>
    <dgm:cxn modelId="{9D675D4E-05C4-0D46-B55C-011612BB2972}" type="presParOf" srcId="{9EEB8A8C-84DE-4F2D-9D8B-4002F1CFF4E9}" destId="{EC48B3C3-30F4-4E0E-A689-B147B254C282}" srcOrd="3" destOrd="0" presId="urn:microsoft.com/office/officeart/2005/8/layout/matrix3"/>
    <dgm:cxn modelId="{A23385D5-CBA5-C940-B022-40A31718CB3B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C89669-C61A-0349-8473-7687B048AD02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E921A813-ACDC-3E45-A6A4-DCAEBA524024}" type="presOf" srcId="{751FC799-435A-4719-8679-9D68050CC3EE}" destId="{A4D697D9-C125-4381-9032-232093020023}" srcOrd="0" destOrd="0" presId="urn:microsoft.com/office/officeart/2005/8/layout/matrix3"/>
    <dgm:cxn modelId="{114ACC3F-983C-E44A-9418-DE2FC7E88EB0}" type="presOf" srcId="{4ECF41F9-9B07-44A8-8051-066B958BF685}" destId="{4DE9606D-6B1C-4C06-9D98-57BEDD45573F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CD77E0C3-83A9-2F48-8321-12A5DEED454E}" type="presOf" srcId="{A4513A06-70C5-4A59-8BBD-60BE8683027C}" destId="{EC48B3C3-30F4-4E0E-A689-B147B254C282}" srcOrd="0" destOrd="0" presId="urn:microsoft.com/office/officeart/2005/8/layout/matrix3"/>
    <dgm:cxn modelId="{08BC8963-D6C5-B849-8851-30551482715C}" type="presParOf" srcId="{9EEB8A8C-84DE-4F2D-9D8B-4002F1CFF4E9}" destId="{759C8632-3E81-4352-8BF2-D9454F303229}" srcOrd="0" destOrd="0" presId="urn:microsoft.com/office/officeart/2005/8/layout/matrix3"/>
    <dgm:cxn modelId="{88E879CD-59A8-9342-9F21-63FC4F01EB41}" type="presParOf" srcId="{9EEB8A8C-84DE-4F2D-9D8B-4002F1CFF4E9}" destId="{4DE9606D-6B1C-4C06-9D98-57BEDD45573F}" srcOrd="1" destOrd="0" presId="urn:microsoft.com/office/officeart/2005/8/layout/matrix3"/>
    <dgm:cxn modelId="{7C28ECDC-5F39-6944-A57E-E7A4AC590098}" type="presParOf" srcId="{9EEB8A8C-84DE-4F2D-9D8B-4002F1CFF4E9}" destId="{A4D697D9-C125-4381-9032-232093020023}" srcOrd="2" destOrd="0" presId="urn:microsoft.com/office/officeart/2005/8/layout/matrix3"/>
    <dgm:cxn modelId="{FB80FF4B-9F50-5A40-B785-98D220AE9605}" type="presParOf" srcId="{9EEB8A8C-84DE-4F2D-9D8B-4002F1CFF4E9}" destId="{EC48B3C3-30F4-4E0E-A689-B147B254C282}" srcOrd="3" destOrd="0" presId="urn:microsoft.com/office/officeart/2005/8/layout/matrix3"/>
    <dgm:cxn modelId="{B234FB37-C329-7C4F-84F1-F17A623DFEE6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74C645-04C6-6F40-AD33-55D328757132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966267D7-4C1D-ED42-8389-816F7447BC1B}" type="presOf" srcId="{751FC799-435A-4719-8679-9D68050CC3EE}" destId="{A4D697D9-C125-4381-9032-232093020023}" srcOrd="0" destOrd="0" presId="urn:microsoft.com/office/officeart/2005/8/layout/matrix3"/>
    <dgm:cxn modelId="{383C0243-4A3F-3548-BEAE-E2893950B3D9}" type="presOf" srcId="{58898816-01CD-4AE2-9033-31F965B49CA3}" destId="{9EEB8A8C-84DE-4F2D-9D8B-4002F1CFF4E9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DC80416D-A53D-A246-91E0-7BC23D820FC1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E353E281-01A1-D840-97B3-73C76502D6E0}" type="presParOf" srcId="{9EEB8A8C-84DE-4F2D-9D8B-4002F1CFF4E9}" destId="{759C8632-3E81-4352-8BF2-D9454F303229}" srcOrd="0" destOrd="0" presId="urn:microsoft.com/office/officeart/2005/8/layout/matrix3"/>
    <dgm:cxn modelId="{A2F1AE0B-8AA6-9F4E-ACFE-8C49460A17BD}" type="presParOf" srcId="{9EEB8A8C-84DE-4F2D-9D8B-4002F1CFF4E9}" destId="{4DE9606D-6B1C-4C06-9D98-57BEDD45573F}" srcOrd="1" destOrd="0" presId="urn:microsoft.com/office/officeart/2005/8/layout/matrix3"/>
    <dgm:cxn modelId="{B8459CD2-1B08-104B-938B-0AB3C971D572}" type="presParOf" srcId="{9EEB8A8C-84DE-4F2D-9D8B-4002F1CFF4E9}" destId="{A4D697D9-C125-4381-9032-232093020023}" srcOrd="2" destOrd="0" presId="urn:microsoft.com/office/officeart/2005/8/layout/matrix3"/>
    <dgm:cxn modelId="{E0D75B9C-BA49-4A43-8400-DCF00C67D6DB}" type="presParOf" srcId="{9EEB8A8C-84DE-4F2D-9D8B-4002F1CFF4E9}" destId="{EC48B3C3-30F4-4E0E-A689-B147B254C282}" srcOrd="3" destOrd="0" presId="urn:microsoft.com/office/officeart/2005/8/layout/matrix3"/>
    <dgm:cxn modelId="{C031A6C1-A5DE-424D-A130-155ECD6B9621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2BC82245-E8F4-2448-8B71-2554DCA6F6BD}" type="presOf" srcId="{4ECF41F9-9B07-44A8-8051-066B958BF685}" destId="{4DE9606D-6B1C-4C06-9D98-57BEDD45573F}" srcOrd="0" destOrd="0" presId="urn:microsoft.com/office/officeart/2005/8/layout/matrix3"/>
    <dgm:cxn modelId="{3E647689-50ED-CD4E-8439-3A93D2D00C81}" type="presOf" srcId="{A7D8FFE0-50FA-4C85-8D57-C6D10FE100D2}" destId="{A4D697D9-C125-4381-9032-232093020023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EF81B1AF-D3FA-BB4A-BA55-B96FA7E8015E}" type="presOf" srcId="{A4513A06-70C5-4A59-8BBD-60BE8683027C}" destId="{EC48B3C3-30F4-4E0E-A689-B147B254C282}" srcOrd="0" destOrd="0" presId="urn:microsoft.com/office/officeart/2005/8/layout/matrix3"/>
    <dgm:cxn modelId="{5E8A3219-CA05-4549-9D8B-03AEA77989AD}" type="presOf" srcId="{4AB04706-5992-4114-A2BE-97768DF1B48F}" destId="{7E7A3F08-0D5C-4334-B11D-E69A77560FD4}" srcOrd="0" destOrd="0" presId="urn:microsoft.com/office/officeart/2005/8/layout/matrix3"/>
    <dgm:cxn modelId="{6DBEF413-DCB8-FC40-8475-DE26879255A1}" type="presOf" srcId="{58898816-01CD-4AE2-9033-31F965B49CA3}" destId="{9EEB8A8C-84DE-4F2D-9D8B-4002F1CFF4E9}" srcOrd="0" destOrd="0" presId="urn:microsoft.com/office/officeart/2005/8/layout/matrix3"/>
    <dgm:cxn modelId="{5938F9CE-A67B-7040-8D55-088E147C3867}" type="presParOf" srcId="{9EEB8A8C-84DE-4F2D-9D8B-4002F1CFF4E9}" destId="{759C8632-3E81-4352-8BF2-D9454F303229}" srcOrd="0" destOrd="0" presId="urn:microsoft.com/office/officeart/2005/8/layout/matrix3"/>
    <dgm:cxn modelId="{A854B9D8-0908-2944-8D87-3A4A66EE513E}" type="presParOf" srcId="{9EEB8A8C-84DE-4F2D-9D8B-4002F1CFF4E9}" destId="{4DE9606D-6B1C-4C06-9D98-57BEDD45573F}" srcOrd="1" destOrd="0" presId="urn:microsoft.com/office/officeart/2005/8/layout/matrix3"/>
    <dgm:cxn modelId="{9C66528B-E485-A04C-B025-D90FF013E726}" type="presParOf" srcId="{9EEB8A8C-84DE-4F2D-9D8B-4002F1CFF4E9}" destId="{A4D697D9-C125-4381-9032-232093020023}" srcOrd="2" destOrd="0" presId="urn:microsoft.com/office/officeart/2005/8/layout/matrix3"/>
    <dgm:cxn modelId="{11F4FFB3-C2E0-EA46-9BB8-C7CD305D8C3B}" type="presParOf" srcId="{9EEB8A8C-84DE-4F2D-9D8B-4002F1CFF4E9}" destId="{EC48B3C3-30F4-4E0E-A689-B147B254C282}" srcOrd="3" destOrd="0" presId="urn:microsoft.com/office/officeart/2005/8/layout/matrix3"/>
    <dgm:cxn modelId="{2073C5A2-D021-0F43-B821-E4B45984246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37CE5C-1FF8-2C4C-87BE-9E6BB66A2BD1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E5D09303-9129-9346-AED0-E51A28377DA7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707A70CB-6CAF-9248-B85F-8B4AE99CD7BA}" type="presOf" srcId="{A7D8FFE0-50FA-4C85-8D57-C6D10FE100D2}" destId="{A4D697D9-C125-4381-9032-232093020023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28ED15A8-3E70-A64E-A381-F16325AB5772}" type="presOf" srcId="{4ECF41F9-9B07-44A8-8051-066B958BF685}" destId="{4DE9606D-6B1C-4C06-9D98-57BEDD45573F}" srcOrd="0" destOrd="0" presId="urn:microsoft.com/office/officeart/2005/8/layout/matrix3"/>
    <dgm:cxn modelId="{F7B9BB61-33D4-7141-89A1-E56319ABF376}" type="presOf" srcId="{4AB04706-5992-4114-A2BE-97768DF1B48F}" destId="{7E7A3F08-0D5C-4334-B11D-E69A77560FD4}" srcOrd="0" destOrd="0" presId="urn:microsoft.com/office/officeart/2005/8/layout/matrix3"/>
    <dgm:cxn modelId="{55D4FDCF-68C1-B747-AADE-D685D5094250}" type="presParOf" srcId="{9EEB8A8C-84DE-4F2D-9D8B-4002F1CFF4E9}" destId="{759C8632-3E81-4352-8BF2-D9454F303229}" srcOrd="0" destOrd="0" presId="urn:microsoft.com/office/officeart/2005/8/layout/matrix3"/>
    <dgm:cxn modelId="{3BC74BE1-D6E0-8B40-91FA-2C681CF96C2F}" type="presParOf" srcId="{9EEB8A8C-84DE-4F2D-9D8B-4002F1CFF4E9}" destId="{4DE9606D-6B1C-4C06-9D98-57BEDD45573F}" srcOrd="1" destOrd="0" presId="urn:microsoft.com/office/officeart/2005/8/layout/matrix3"/>
    <dgm:cxn modelId="{E7E5B4A7-D018-F147-B45B-1B7200F45B98}" type="presParOf" srcId="{9EEB8A8C-84DE-4F2D-9D8B-4002F1CFF4E9}" destId="{A4D697D9-C125-4381-9032-232093020023}" srcOrd="2" destOrd="0" presId="urn:microsoft.com/office/officeart/2005/8/layout/matrix3"/>
    <dgm:cxn modelId="{54EA6ACD-A7C7-3746-A60F-061C13C1F05A}" type="presParOf" srcId="{9EEB8A8C-84DE-4F2D-9D8B-4002F1CFF4E9}" destId="{EC48B3C3-30F4-4E0E-A689-B147B254C282}" srcOrd="3" destOrd="0" presId="urn:microsoft.com/office/officeart/2005/8/layout/matrix3"/>
    <dgm:cxn modelId="{8A18F671-209D-1E4F-A919-8E3A4E1ADC0D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155623-D504-D14A-BF08-CF2FDD8F8832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AFF43341-CD89-5047-AFF1-FE5A59ADA8A7}" type="presOf" srcId="{751FC799-435A-4719-8679-9D68050CC3EE}" destId="{A4D697D9-C125-4381-9032-232093020023}" srcOrd="0" destOrd="0" presId="urn:microsoft.com/office/officeart/2005/8/layout/matrix3"/>
    <dgm:cxn modelId="{253A39B5-23E7-F74B-8965-3837DDD8813A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4C0A84AC-0931-A04C-9DE4-3F871261B871}" type="presOf" srcId="{58898816-01CD-4AE2-9033-31F965B49CA3}" destId="{9EEB8A8C-84DE-4F2D-9D8B-4002F1CFF4E9}" srcOrd="0" destOrd="0" presId="urn:microsoft.com/office/officeart/2005/8/layout/matrix3"/>
    <dgm:cxn modelId="{3509D2A5-0150-7D48-A119-3BCC83DCF27E}" type="presParOf" srcId="{9EEB8A8C-84DE-4F2D-9D8B-4002F1CFF4E9}" destId="{759C8632-3E81-4352-8BF2-D9454F303229}" srcOrd="0" destOrd="0" presId="urn:microsoft.com/office/officeart/2005/8/layout/matrix3"/>
    <dgm:cxn modelId="{5FD6A0F7-66E3-A249-89FE-64BF9A9929DB}" type="presParOf" srcId="{9EEB8A8C-84DE-4F2D-9D8B-4002F1CFF4E9}" destId="{4DE9606D-6B1C-4C06-9D98-57BEDD45573F}" srcOrd="1" destOrd="0" presId="urn:microsoft.com/office/officeart/2005/8/layout/matrix3"/>
    <dgm:cxn modelId="{EC546EEF-898C-8C42-B489-CB38C65866E8}" type="presParOf" srcId="{9EEB8A8C-84DE-4F2D-9D8B-4002F1CFF4E9}" destId="{A4D697D9-C125-4381-9032-232093020023}" srcOrd="2" destOrd="0" presId="urn:microsoft.com/office/officeart/2005/8/layout/matrix3"/>
    <dgm:cxn modelId="{A7F34D50-183D-8E41-8E76-A410E65BB0F5}" type="presParOf" srcId="{9EEB8A8C-84DE-4F2D-9D8B-4002F1CFF4E9}" destId="{EC48B3C3-30F4-4E0E-A689-B147B254C282}" srcOrd="3" destOrd="0" presId="urn:microsoft.com/office/officeart/2005/8/layout/matrix3"/>
    <dgm:cxn modelId="{9D1FB50D-F372-644C-8213-27D4F061AC08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C57798-3BB3-E941-B08F-51EC14958D64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BB4ECF31-B0DA-CB43-8179-375ED03FCC01}" type="presOf" srcId="{4AB04706-5992-4114-A2BE-97768DF1B48F}" destId="{7E7A3F08-0D5C-4334-B11D-E69A77560FD4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B4CDA95D-CC05-5F4C-B618-7E5F7D22BA32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A021B02F-D98D-8E40-98EB-7E5C64D4C86E}" type="presOf" srcId="{58898816-01CD-4AE2-9033-31F965B49CA3}" destId="{9EEB8A8C-84DE-4F2D-9D8B-4002F1CFF4E9}" srcOrd="0" destOrd="0" presId="urn:microsoft.com/office/officeart/2005/8/layout/matrix3"/>
    <dgm:cxn modelId="{279EA217-8E8E-1045-9B69-187F36F9555C}" type="presOf" srcId="{A4513A06-70C5-4A59-8BBD-60BE8683027C}" destId="{EC48B3C3-30F4-4E0E-A689-B147B254C282}" srcOrd="0" destOrd="0" presId="urn:microsoft.com/office/officeart/2005/8/layout/matrix3"/>
    <dgm:cxn modelId="{34704D6A-1B7B-D34E-B045-C6E77CF4D426}" type="presParOf" srcId="{9EEB8A8C-84DE-4F2D-9D8B-4002F1CFF4E9}" destId="{759C8632-3E81-4352-8BF2-D9454F303229}" srcOrd="0" destOrd="0" presId="urn:microsoft.com/office/officeart/2005/8/layout/matrix3"/>
    <dgm:cxn modelId="{E381BA9B-A8F8-134A-9A87-1A884014B631}" type="presParOf" srcId="{9EEB8A8C-84DE-4F2D-9D8B-4002F1CFF4E9}" destId="{4DE9606D-6B1C-4C06-9D98-57BEDD45573F}" srcOrd="1" destOrd="0" presId="urn:microsoft.com/office/officeart/2005/8/layout/matrix3"/>
    <dgm:cxn modelId="{C1C47040-DD55-0541-840A-311DA5308AB4}" type="presParOf" srcId="{9EEB8A8C-84DE-4F2D-9D8B-4002F1CFF4E9}" destId="{A4D697D9-C125-4381-9032-232093020023}" srcOrd="2" destOrd="0" presId="urn:microsoft.com/office/officeart/2005/8/layout/matrix3"/>
    <dgm:cxn modelId="{58C1EFF9-E26C-B64E-8407-30426864606C}" type="presParOf" srcId="{9EEB8A8C-84DE-4F2D-9D8B-4002F1CFF4E9}" destId="{EC48B3C3-30F4-4E0E-A689-B147B254C282}" srcOrd="3" destOrd="0" presId="urn:microsoft.com/office/officeart/2005/8/layout/matrix3"/>
    <dgm:cxn modelId="{C13D4834-D5FD-0D4E-B8D9-059D45F45864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55874004-40A0-5B4F-84D7-26479A6B94EA}" type="presOf" srcId="{A7D8FFE0-50FA-4C85-8D57-C6D10FE100D2}" destId="{A4D697D9-C125-4381-9032-232093020023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92E8DC67-B589-424D-B76B-AFC235DD0451}" type="presOf" srcId="{A4513A06-70C5-4A59-8BBD-60BE8683027C}" destId="{EC48B3C3-30F4-4E0E-A689-B147B254C282}" srcOrd="0" destOrd="0" presId="urn:microsoft.com/office/officeart/2005/8/layout/matrix3"/>
    <dgm:cxn modelId="{0E0E4B14-FE43-CD44-9EE0-C95211A9B65B}" type="presOf" srcId="{4AB04706-5992-4114-A2BE-97768DF1B48F}" destId="{7E7A3F08-0D5C-4334-B11D-E69A77560FD4}" srcOrd="0" destOrd="0" presId="urn:microsoft.com/office/officeart/2005/8/layout/matrix3"/>
    <dgm:cxn modelId="{B28923C3-172D-A542-9F35-DEED40C8909A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F7A3EDD1-C353-AE46-80A3-AF51C0501DEF}" type="presOf" srcId="{4ECF41F9-9B07-44A8-8051-066B958BF685}" destId="{4DE9606D-6B1C-4C06-9D98-57BEDD45573F}" srcOrd="0" destOrd="0" presId="urn:microsoft.com/office/officeart/2005/8/layout/matrix3"/>
    <dgm:cxn modelId="{9954D348-F2A7-0C44-8FE3-A6EAC1D8B274}" type="presParOf" srcId="{9EEB8A8C-84DE-4F2D-9D8B-4002F1CFF4E9}" destId="{759C8632-3E81-4352-8BF2-D9454F303229}" srcOrd="0" destOrd="0" presId="urn:microsoft.com/office/officeart/2005/8/layout/matrix3"/>
    <dgm:cxn modelId="{B4FA2ED4-5D9D-C547-829F-B9FEE58B8E7C}" type="presParOf" srcId="{9EEB8A8C-84DE-4F2D-9D8B-4002F1CFF4E9}" destId="{4DE9606D-6B1C-4C06-9D98-57BEDD45573F}" srcOrd="1" destOrd="0" presId="urn:microsoft.com/office/officeart/2005/8/layout/matrix3"/>
    <dgm:cxn modelId="{C20E44F1-4708-0D40-B3C2-97E4625F7D54}" type="presParOf" srcId="{9EEB8A8C-84DE-4F2D-9D8B-4002F1CFF4E9}" destId="{A4D697D9-C125-4381-9032-232093020023}" srcOrd="2" destOrd="0" presId="urn:microsoft.com/office/officeart/2005/8/layout/matrix3"/>
    <dgm:cxn modelId="{D603B80F-9FF7-454C-9AAC-85AC4477F364}" type="presParOf" srcId="{9EEB8A8C-84DE-4F2D-9D8B-4002F1CFF4E9}" destId="{EC48B3C3-30F4-4E0E-A689-B147B254C282}" srcOrd="3" destOrd="0" presId="urn:microsoft.com/office/officeart/2005/8/layout/matrix3"/>
    <dgm:cxn modelId="{0EE4148C-DBD6-7C42-A985-F7397BD8165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D23B1772-F455-CB4F-A93F-B421222E2726}" type="presOf" srcId="{751FC799-435A-4719-8679-9D68050CC3EE}" destId="{A4D697D9-C125-4381-9032-232093020023}" srcOrd="0" destOrd="0" presId="urn:microsoft.com/office/officeart/2005/8/layout/matrix3"/>
    <dgm:cxn modelId="{349DCA84-D3CB-084C-A217-78062E6B8EFF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A4E1AF79-F26C-AC4C-9052-0B59E239062C}" type="presOf" srcId="{4ECF41F9-9B07-44A8-8051-066B958BF685}" destId="{4DE9606D-6B1C-4C06-9D98-57BEDD45573F}" srcOrd="0" destOrd="0" presId="urn:microsoft.com/office/officeart/2005/8/layout/matrix3"/>
    <dgm:cxn modelId="{C7A354C6-152A-AB49-8B62-72EFEB29ED8A}" type="presOf" srcId="{A4513A06-70C5-4A59-8BBD-60BE8683027C}" destId="{EC48B3C3-30F4-4E0E-A689-B147B254C282}" srcOrd="0" destOrd="0" presId="urn:microsoft.com/office/officeart/2005/8/layout/matrix3"/>
    <dgm:cxn modelId="{0D794C01-2740-DD42-BC3C-CB391E75316F}" type="presParOf" srcId="{9EEB8A8C-84DE-4F2D-9D8B-4002F1CFF4E9}" destId="{759C8632-3E81-4352-8BF2-D9454F303229}" srcOrd="0" destOrd="0" presId="urn:microsoft.com/office/officeart/2005/8/layout/matrix3"/>
    <dgm:cxn modelId="{8715001B-6426-2148-AE09-54A875F37DD9}" type="presParOf" srcId="{9EEB8A8C-84DE-4F2D-9D8B-4002F1CFF4E9}" destId="{4DE9606D-6B1C-4C06-9D98-57BEDD45573F}" srcOrd="1" destOrd="0" presId="urn:microsoft.com/office/officeart/2005/8/layout/matrix3"/>
    <dgm:cxn modelId="{45E46D5B-5F30-874B-83BF-114EDD1DBC3A}" type="presParOf" srcId="{9EEB8A8C-84DE-4F2D-9D8B-4002F1CFF4E9}" destId="{A4D697D9-C125-4381-9032-232093020023}" srcOrd="2" destOrd="0" presId="urn:microsoft.com/office/officeart/2005/8/layout/matrix3"/>
    <dgm:cxn modelId="{CD930664-36BA-3A4A-90E4-7D9AE4BE940F}" type="presParOf" srcId="{9EEB8A8C-84DE-4F2D-9D8B-4002F1CFF4E9}" destId="{EC48B3C3-30F4-4E0E-A689-B147B254C282}" srcOrd="3" destOrd="0" presId="urn:microsoft.com/office/officeart/2005/8/layout/matrix3"/>
    <dgm:cxn modelId="{3F77C9E6-9DEC-A34A-A12C-7D333F789C0D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80CEF56-BBF3-A046-8312-958F85BA1190}" type="presOf" srcId="{A7D8FFE0-50FA-4C85-8D57-C6D10FE100D2}" destId="{A4D697D9-C125-4381-9032-232093020023}" srcOrd="0" destOrd="0" presId="urn:microsoft.com/office/officeart/2005/8/layout/matrix3"/>
    <dgm:cxn modelId="{F11CDC6A-74AA-7648-A26D-76FA7BF0EB8F}" type="presOf" srcId="{58898816-01CD-4AE2-9033-31F965B49CA3}" destId="{9EEB8A8C-84DE-4F2D-9D8B-4002F1CFF4E9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FAE399A6-A7C8-5E41-AB71-EFC4677BF5C6}" type="presOf" srcId="{4AB04706-5992-4114-A2BE-97768DF1B48F}" destId="{7E7A3F08-0D5C-4334-B11D-E69A77560FD4}" srcOrd="0" destOrd="0" presId="urn:microsoft.com/office/officeart/2005/8/layout/matrix3"/>
    <dgm:cxn modelId="{9A90A234-BE74-BD40-BC6B-A483CE3BC11E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CDE4CBC6-F95C-9E49-9F19-5F2626F453AB}" type="presOf" srcId="{4ECF41F9-9B07-44A8-8051-066B958BF685}" destId="{4DE9606D-6B1C-4C06-9D98-57BEDD45573F}" srcOrd="0" destOrd="0" presId="urn:microsoft.com/office/officeart/2005/8/layout/matrix3"/>
    <dgm:cxn modelId="{1499F5D9-3E7C-5341-B8FC-7E61DA9B1ECD}" type="presParOf" srcId="{9EEB8A8C-84DE-4F2D-9D8B-4002F1CFF4E9}" destId="{759C8632-3E81-4352-8BF2-D9454F303229}" srcOrd="0" destOrd="0" presId="urn:microsoft.com/office/officeart/2005/8/layout/matrix3"/>
    <dgm:cxn modelId="{EBAF2323-ABAB-6746-8F13-09B7FCFE6F6C}" type="presParOf" srcId="{9EEB8A8C-84DE-4F2D-9D8B-4002F1CFF4E9}" destId="{4DE9606D-6B1C-4C06-9D98-57BEDD45573F}" srcOrd="1" destOrd="0" presId="urn:microsoft.com/office/officeart/2005/8/layout/matrix3"/>
    <dgm:cxn modelId="{9BF0DF30-F393-3E43-BAA1-E6B5C810DA8A}" type="presParOf" srcId="{9EEB8A8C-84DE-4F2D-9D8B-4002F1CFF4E9}" destId="{A4D697D9-C125-4381-9032-232093020023}" srcOrd="2" destOrd="0" presId="urn:microsoft.com/office/officeart/2005/8/layout/matrix3"/>
    <dgm:cxn modelId="{D93C6B3D-4F98-A74A-82FC-04FCF1F06881}" type="presParOf" srcId="{9EEB8A8C-84DE-4F2D-9D8B-4002F1CFF4E9}" destId="{EC48B3C3-30F4-4E0E-A689-B147B254C282}" srcOrd="3" destOrd="0" presId="urn:microsoft.com/office/officeart/2005/8/layout/matrix3"/>
    <dgm:cxn modelId="{BE37CA4B-9C3B-BF41-BD2F-68965DC9F60A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BB340767-04B8-8944-BD18-5FF1F6AC2469}" type="presOf" srcId="{4ECF41F9-9B07-44A8-8051-066B958BF685}" destId="{4DE9606D-6B1C-4C06-9D98-57BEDD45573F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DEE49563-A7F6-E345-85D9-8DD5F968587D}" type="presOf" srcId="{A4513A06-70C5-4A59-8BBD-60BE8683027C}" destId="{EC48B3C3-30F4-4E0E-A689-B147B254C282}" srcOrd="0" destOrd="0" presId="urn:microsoft.com/office/officeart/2005/8/layout/matrix3"/>
    <dgm:cxn modelId="{FFD03195-7EA3-E54A-AB8A-BB2DF88B7610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EE4A415B-30C8-2548-BC02-9AE7E23945E8}" type="presOf" srcId="{A7D8FFE0-50FA-4C85-8D57-C6D10FE100D2}" destId="{A4D697D9-C125-4381-9032-232093020023}" srcOrd="0" destOrd="0" presId="urn:microsoft.com/office/officeart/2005/8/layout/matrix3"/>
    <dgm:cxn modelId="{2AB44AF2-D47B-F04F-8CF5-A8A36CA8AF32}" type="presOf" srcId="{58898816-01CD-4AE2-9033-31F965B49CA3}" destId="{9EEB8A8C-84DE-4F2D-9D8B-4002F1CFF4E9}" srcOrd="0" destOrd="0" presId="urn:microsoft.com/office/officeart/2005/8/layout/matrix3"/>
    <dgm:cxn modelId="{E11A7F06-6EC8-1A47-8B32-65B30C04CB09}" type="presParOf" srcId="{9EEB8A8C-84DE-4F2D-9D8B-4002F1CFF4E9}" destId="{759C8632-3E81-4352-8BF2-D9454F303229}" srcOrd="0" destOrd="0" presId="urn:microsoft.com/office/officeart/2005/8/layout/matrix3"/>
    <dgm:cxn modelId="{85D6AAE6-A866-F34F-8A7A-054C67C29310}" type="presParOf" srcId="{9EEB8A8C-84DE-4F2D-9D8B-4002F1CFF4E9}" destId="{4DE9606D-6B1C-4C06-9D98-57BEDD45573F}" srcOrd="1" destOrd="0" presId="urn:microsoft.com/office/officeart/2005/8/layout/matrix3"/>
    <dgm:cxn modelId="{F871F305-FDEE-8642-95B6-B814BCCAC851}" type="presParOf" srcId="{9EEB8A8C-84DE-4F2D-9D8B-4002F1CFF4E9}" destId="{A4D697D9-C125-4381-9032-232093020023}" srcOrd="2" destOrd="0" presId="urn:microsoft.com/office/officeart/2005/8/layout/matrix3"/>
    <dgm:cxn modelId="{4A39A752-4B5D-0D40-94FA-D444240DDC04}" type="presParOf" srcId="{9EEB8A8C-84DE-4F2D-9D8B-4002F1CFF4E9}" destId="{EC48B3C3-30F4-4E0E-A689-B147B254C282}" srcOrd="3" destOrd="0" presId="urn:microsoft.com/office/officeart/2005/8/layout/matrix3"/>
    <dgm:cxn modelId="{DABBB67C-B48A-E34A-A84B-1DDFDDC3E2CD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DCB69C-5BEA-8748-8267-9C81364A8F21}" type="presOf" srcId="{58898816-01CD-4AE2-9033-31F965B49CA3}" destId="{9EEB8A8C-84DE-4F2D-9D8B-4002F1CFF4E9}" srcOrd="0" destOrd="0" presId="urn:microsoft.com/office/officeart/2005/8/layout/matrix3"/>
    <dgm:cxn modelId="{0A959A9E-014E-394F-8E1F-3EA69C79EBFE}" type="presOf" srcId="{751FC799-435A-4719-8679-9D68050CC3EE}" destId="{A4D697D9-C125-4381-9032-232093020023}" srcOrd="0" destOrd="0" presId="urn:microsoft.com/office/officeart/2005/8/layout/matrix3"/>
    <dgm:cxn modelId="{D485EBF1-435A-2645-9978-0A8E13307477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FFBA81DD-3FF1-E544-BB0D-53425910562F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8E0E46C8-BA5C-3F4E-A607-365597298E83}" type="presParOf" srcId="{9EEB8A8C-84DE-4F2D-9D8B-4002F1CFF4E9}" destId="{759C8632-3E81-4352-8BF2-D9454F303229}" srcOrd="0" destOrd="0" presId="urn:microsoft.com/office/officeart/2005/8/layout/matrix3"/>
    <dgm:cxn modelId="{1D41E4E7-0371-F947-900F-5BA2B50A03DE}" type="presParOf" srcId="{9EEB8A8C-84DE-4F2D-9D8B-4002F1CFF4E9}" destId="{4DE9606D-6B1C-4C06-9D98-57BEDD45573F}" srcOrd="1" destOrd="0" presId="urn:microsoft.com/office/officeart/2005/8/layout/matrix3"/>
    <dgm:cxn modelId="{94BDF2BD-83BE-CE46-A428-7B041509D347}" type="presParOf" srcId="{9EEB8A8C-84DE-4F2D-9D8B-4002F1CFF4E9}" destId="{A4D697D9-C125-4381-9032-232093020023}" srcOrd="2" destOrd="0" presId="urn:microsoft.com/office/officeart/2005/8/layout/matrix3"/>
    <dgm:cxn modelId="{6F5C31DE-6614-A744-B746-31A73FB16049}" type="presParOf" srcId="{9EEB8A8C-84DE-4F2D-9D8B-4002F1CFF4E9}" destId="{EC48B3C3-30F4-4E0E-A689-B147B254C282}" srcOrd="3" destOrd="0" presId="urn:microsoft.com/office/officeart/2005/8/layout/matrix3"/>
    <dgm:cxn modelId="{1E59F3EE-DAAF-9F47-A276-EEC6E0F27EC8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A6E3A6BA-A447-A749-BCBB-D7EF4FAC30FA}" type="presOf" srcId="{A7D8FFE0-50FA-4C85-8D57-C6D10FE100D2}" destId="{A4D697D9-C125-4381-9032-232093020023}" srcOrd="0" destOrd="0" presId="urn:microsoft.com/office/officeart/2005/8/layout/matrix3"/>
    <dgm:cxn modelId="{864CBCA0-85CD-254A-8B2A-5941944BC5B6}" type="presOf" srcId="{58898816-01CD-4AE2-9033-31F965B49CA3}" destId="{9EEB8A8C-84DE-4F2D-9D8B-4002F1CFF4E9}" srcOrd="0" destOrd="0" presId="urn:microsoft.com/office/officeart/2005/8/layout/matrix3"/>
    <dgm:cxn modelId="{F1527A53-FE52-9B49-B93D-A8B5AC5532C8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94DA1F85-12FC-044A-AFE9-69AF2158EE4C}" type="presOf" srcId="{4ECF41F9-9B07-44A8-8051-066B958BF685}" destId="{4DE9606D-6B1C-4C06-9D98-57BEDD45573F}" srcOrd="0" destOrd="0" presId="urn:microsoft.com/office/officeart/2005/8/layout/matrix3"/>
    <dgm:cxn modelId="{0B06902A-3F08-3B44-89B3-D336F5DB41E4}" type="presOf" srcId="{4AB04706-5992-4114-A2BE-97768DF1B48F}" destId="{7E7A3F08-0D5C-4334-B11D-E69A77560FD4}" srcOrd="0" destOrd="0" presId="urn:microsoft.com/office/officeart/2005/8/layout/matrix3"/>
    <dgm:cxn modelId="{E4867D2F-F093-9041-839B-121C9294F4E0}" type="presParOf" srcId="{9EEB8A8C-84DE-4F2D-9D8B-4002F1CFF4E9}" destId="{759C8632-3E81-4352-8BF2-D9454F303229}" srcOrd="0" destOrd="0" presId="urn:microsoft.com/office/officeart/2005/8/layout/matrix3"/>
    <dgm:cxn modelId="{1879D1E5-374C-3741-BC8F-89187425775E}" type="presParOf" srcId="{9EEB8A8C-84DE-4F2D-9D8B-4002F1CFF4E9}" destId="{4DE9606D-6B1C-4C06-9D98-57BEDD45573F}" srcOrd="1" destOrd="0" presId="urn:microsoft.com/office/officeart/2005/8/layout/matrix3"/>
    <dgm:cxn modelId="{7AB68B2C-EF07-FD43-9524-CAA1F401D3DE}" type="presParOf" srcId="{9EEB8A8C-84DE-4F2D-9D8B-4002F1CFF4E9}" destId="{A4D697D9-C125-4381-9032-232093020023}" srcOrd="2" destOrd="0" presId="urn:microsoft.com/office/officeart/2005/8/layout/matrix3"/>
    <dgm:cxn modelId="{27C45C18-7C21-234F-B224-01F9C799F081}" type="presParOf" srcId="{9EEB8A8C-84DE-4F2D-9D8B-4002F1CFF4E9}" destId="{EC48B3C3-30F4-4E0E-A689-B147B254C282}" srcOrd="3" destOrd="0" presId="urn:microsoft.com/office/officeart/2005/8/layout/matrix3"/>
    <dgm:cxn modelId="{FFC587E0-3F94-5141-A84D-F5460D9C17A3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8EC7CD-DFCD-124A-AE15-9AF959F38FB7}" type="presOf" srcId="{4AB04706-5992-4114-A2BE-97768DF1B48F}" destId="{7E7A3F08-0D5C-4334-B11D-E69A77560FD4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8932C1F7-155C-CB4D-9962-2002B3985587}" type="presOf" srcId="{58898816-01CD-4AE2-9033-31F965B49CA3}" destId="{9EEB8A8C-84DE-4F2D-9D8B-4002F1CFF4E9}" srcOrd="0" destOrd="0" presId="urn:microsoft.com/office/officeart/2005/8/layout/matrix3"/>
    <dgm:cxn modelId="{CDFE3AE4-F7EF-B141-90EB-9B04687B2583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7732D962-FB88-AD40-AD36-9E34D29C1CB7}" type="presOf" srcId="{A4513A06-70C5-4A59-8BBD-60BE8683027C}" destId="{EC48B3C3-30F4-4E0E-A689-B147B254C282}" srcOrd="0" destOrd="0" presId="urn:microsoft.com/office/officeart/2005/8/layout/matrix3"/>
    <dgm:cxn modelId="{D7EB4F49-5C40-5B47-A3B1-D6F5BA5B8AFD}" type="presOf" srcId="{A7D8FFE0-50FA-4C85-8D57-C6D10FE100D2}" destId="{A4D697D9-C125-4381-9032-232093020023}" srcOrd="0" destOrd="0" presId="urn:microsoft.com/office/officeart/2005/8/layout/matrix3"/>
    <dgm:cxn modelId="{14F9BAA1-93D6-294C-B1FF-2F9CEAD549E9}" type="presParOf" srcId="{9EEB8A8C-84DE-4F2D-9D8B-4002F1CFF4E9}" destId="{759C8632-3E81-4352-8BF2-D9454F303229}" srcOrd="0" destOrd="0" presId="urn:microsoft.com/office/officeart/2005/8/layout/matrix3"/>
    <dgm:cxn modelId="{2679F5F6-3AEC-D34A-AB09-0271F57C70D1}" type="presParOf" srcId="{9EEB8A8C-84DE-4F2D-9D8B-4002F1CFF4E9}" destId="{4DE9606D-6B1C-4C06-9D98-57BEDD45573F}" srcOrd="1" destOrd="0" presId="urn:microsoft.com/office/officeart/2005/8/layout/matrix3"/>
    <dgm:cxn modelId="{354D8E1B-B5C2-A245-9811-3B35017E3C30}" type="presParOf" srcId="{9EEB8A8C-84DE-4F2D-9D8B-4002F1CFF4E9}" destId="{A4D697D9-C125-4381-9032-232093020023}" srcOrd="2" destOrd="0" presId="urn:microsoft.com/office/officeart/2005/8/layout/matrix3"/>
    <dgm:cxn modelId="{22BBF252-415E-584F-93AE-EA3FFCC11538}" type="presParOf" srcId="{9EEB8A8C-84DE-4F2D-9D8B-4002F1CFF4E9}" destId="{EC48B3C3-30F4-4E0E-A689-B147B254C282}" srcOrd="3" destOrd="0" presId="urn:microsoft.com/office/officeart/2005/8/layout/matrix3"/>
    <dgm:cxn modelId="{C61AA231-92D3-F847-A9E4-25F1449F21ED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71ED0D-134F-B547-A2F2-ED85DDE4B869}" type="presOf" srcId="{58898816-01CD-4AE2-9033-31F965B49CA3}" destId="{9EEB8A8C-84DE-4F2D-9D8B-4002F1CFF4E9}" srcOrd="0" destOrd="0" presId="urn:microsoft.com/office/officeart/2005/8/layout/matrix3"/>
    <dgm:cxn modelId="{2856E40F-700F-A849-8A82-0585EE187218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B22F6DF6-1F36-4743-9347-5D689E334FF4}" type="presOf" srcId="{A7D8FFE0-50FA-4C85-8D57-C6D10FE100D2}" destId="{A4D697D9-C125-4381-9032-232093020023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9C69E464-4405-6E46-A936-D787D16C7568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09486EC9-13A6-3E44-9B0B-1C258A745973}" type="presOf" srcId="{A4513A06-70C5-4A59-8BBD-60BE8683027C}" destId="{EC48B3C3-30F4-4E0E-A689-B147B254C282}" srcOrd="0" destOrd="0" presId="urn:microsoft.com/office/officeart/2005/8/layout/matrix3"/>
    <dgm:cxn modelId="{5E474028-3D4C-2546-A525-88612B63A2FF}" type="presParOf" srcId="{9EEB8A8C-84DE-4F2D-9D8B-4002F1CFF4E9}" destId="{759C8632-3E81-4352-8BF2-D9454F303229}" srcOrd="0" destOrd="0" presId="urn:microsoft.com/office/officeart/2005/8/layout/matrix3"/>
    <dgm:cxn modelId="{AA2DEEFF-D983-704F-98E5-7ECB606CC6FF}" type="presParOf" srcId="{9EEB8A8C-84DE-4F2D-9D8B-4002F1CFF4E9}" destId="{4DE9606D-6B1C-4C06-9D98-57BEDD45573F}" srcOrd="1" destOrd="0" presId="urn:microsoft.com/office/officeart/2005/8/layout/matrix3"/>
    <dgm:cxn modelId="{EDF77DAE-9FD5-934C-9855-259B889207FE}" type="presParOf" srcId="{9EEB8A8C-84DE-4F2D-9D8B-4002F1CFF4E9}" destId="{A4D697D9-C125-4381-9032-232093020023}" srcOrd="2" destOrd="0" presId="urn:microsoft.com/office/officeart/2005/8/layout/matrix3"/>
    <dgm:cxn modelId="{A2B6F858-7DFC-1246-985A-902E9185277A}" type="presParOf" srcId="{9EEB8A8C-84DE-4F2D-9D8B-4002F1CFF4E9}" destId="{EC48B3C3-30F4-4E0E-A689-B147B254C282}" srcOrd="3" destOrd="0" presId="urn:microsoft.com/office/officeart/2005/8/layout/matrix3"/>
    <dgm:cxn modelId="{34CDCFF3-5D85-B243-95A9-F7E4A0867F98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9F84FB-A8BA-AF40-8E84-8F0A5ECEFCDA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EFBF1CF2-D95B-E444-B1CA-FBF349474230}" type="presOf" srcId="{58898816-01CD-4AE2-9033-31F965B49CA3}" destId="{9EEB8A8C-84DE-4F2D-9D8B-4002F1CFF4E9}" srcOrd="0" destOrd="0" presId="urn:microsoft.com/office/officeart/2005/8/layout/matrix3"/>
    <dgm:cxn modelId="{8E98879B-C560-6447-B53A-08AE8A8C14F4}" type="presOf" srcId="{751FC799-435A-4719-8679-9D68050CC3EE}" destId="{A4D697D9-C125-4381-9032-232093020023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0B20EB9B-FA18-8A48-A5B9-920C2725E8A2}" type="presOf" srcId="{A4513A06-70C5-4A59-8BBD-60BE8683027C}" destId="{EC48B3C3-30F4-4E0E-A689-B147B254C282}" srcOrd="0" destOrd="0" presId="urn:microsoft.com/office/officeart/2005/8/layout/matrix3"/>
    <dgm:cxn modelId="{A00AF95D-ACAA-C246-9763-C1E675468DAF}" type="presParOf" srcId="{9EEB8A8C-84DE-4F2D-9D8B-4002F1CFF4E9}" destId="{759C8632-3E81-4352-8BF2-D9454F303229}" srcOrd="0" destOrd="0" presId="urn:microsoft.com/office/officeart/2005/8/layout/matrix3"/>
    <dgm:cxn modelId="{82053B23-5920-8547-BA0B-AE78F39F3ABF}" type="presParOf" srcId="{9EEB8A8C-84DE-4F2D-9D8B-4002F1CFF4E9}" destId="{4DE9606D-6B1C-4C06-9D98-57BEDD45573F}" srcOrd="1" destOrd="0" presId="urn:microsoft.com/office/officeart/2005/8/layout/matrix3"/>
    <dgm:cxn modelId="{61BCAF9B-6048-D14A-ABB9-78D08A6D7833}" type="presParOf" srcId="{9EEB8A8C-84DE-4F2D-9D8B-4002F1CFF4E9}" destId="{A4D697D9-C125-4381-9032-232093020023}" srcOrd="2" destOrd="0" presId="urn:microsoft.com/office/officeart/2005/8/layout/matrix3"/>
    <dgm:cxn modelId="{01B1357C-5E31-AA45-8B82-2F5C147163EA}" type="presParOf" srcId="{9EEB8A8C-84DE-4F2D-9D8B-4002F1CFF4E9}" destId="{EC48B3C3-30F4-4E0E-A689-B147B254C282}" srcOrd="3" destOrd="0" presId="urn:microsoft.com/office/officeart/2005/8/layout/matrix3"/>
    <dgm:cxn modelId="{202A818B-1218-2A4B-92E4-21CC7340BA3B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660870-336F-5D47-94C6-CC4A15DF260E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83DA8C43-A829-3247-861F-53EBB7127659}" type="presOf" srcId="{58898816-01CD-4AE2-9033-31F965B49CA3}" destId="{9EEB8A8C-84DE-4F2D-9D8B-4002F1CFF4E9}" srcOrd="0" destOrd="0" presId="urn:microsoft.com/office/officeart/2005/8/layout/matrix3"/>
    <dgm:cxn modelId="{74E5E540-B923-344E-8BEE-E0AA430F3ED2}" type="presOf" srcId="{A4513A06-70C5-4A59-8BBD-60BE8683027C}" destId="{EC48B3C3-30F4-4E0E-A689-B147B254C282}" srcOrd="0" destOrd="0" presId="urn:microsoft.com/office/officeart/2005/8/layout/matrix3"/>
    <dgm:cxn modelId="{5EF87F50-2A4C-EA41-B75F-CF8FFA30C1E2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330A4EE2-AAE7-DB4E-8D5C-68D31611B844}" type="presOf" srcId="{A7D8FFE0-50FA-4C85-8D57-C6D10FE100D2}" destId="{A4D697D9-C125-4381-9032-232093020023}" srcOrd="0" destOrd="0" presId="urn:microsoft.com/office/officeart/2005/8/layout/matrix3"/>
    <dgm:cxn modelId="{C6D3EF07-8761-5D4B-836A-4528E6DE932F}" type="presParOf" srcId="{9EEB8A8C-84DE-4F2D-9D8B-4002F1CFF4E9}" destId="{759C8632-3E81-4352-8BF2-D9454F303229}" srcOrd="0" destOrd="0" presId="urn:microsoft.com/office/officeart/2005/8/layout/matrix3"/>
    <dgm:cxn modelId="{61F6ABAD-0FBA-8D46-8368-3CA65AB5A876}" type="presParOf" srcId="{9EEB8A8C-84DE-4F2D-9D8B-4002F1CFF4E9}" destId="{4DE9606D-6B1C-4C06-9D98-57BEDD45573F}" srcOrd="1" destOrd="0" presId="urn:microsoft.com/office/officeart/2005/8/layout/matrix3"/>
    <dgm:cxn modelId="{AB8FBD74-24ED-D94D-9B75-FB963961F09D}" type="presParOf" srcId="{9EEB8A8C-84DE-4F2D-9D8B-4002F1CFF4E9}" destId="{A4D697D9-C125-4381-9032-232093020023}" srcOrd="2" destOrd="0" presId="urn:microsoft.com/office/officeart/2005/8/layout/matrix3"/>
    <dgm:cxn modelId="{4862AE4D-AB40-9B4A-B185-E599ED4CEE1A}" type="presParOf" srcId="{9EEB8A8C-84DE-4F2D-9D8B-4002F1CFF4E9}" destId="{EC48B3C3-30F4-4E0E-A689-B147B254C282}" srcOrd="3" destOrd="0" presId="urn:microsoft.com/office/officeart/2005/8/layout/matrix3"/>
    <dgm:cxn modelId="{FA53ADC4-B79A-BF41-91CE-B18F0EE2857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32C25E96-C4EE-F648-AE04-07EF2F739383}" type="presOf" srcId="{A7D8FFE0-50FA-4C85-8D57-C6D10FE100D2}" destId="{A4D697D9-C125-4381-9032-232093020023}" srcOrd="0" destOrd="0" presId="urn:microsoft.com/office/officeart/2005/8/layout/matrix3"/>
    <dgm:cxn modelId="{C673B7BE-C347-0141-97CE-74942F3FE191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8A10FA89-544B-B144-A78A-C8C0A49B868B}" type="presOf" srcId="{4ECF41F9-9B07-44A8-8051-066B958BF685}" destId="{4DE9606D-6B1C-4C06-9D98-57BEDD45573F}" srcOrd="0" destOrd="0" presId="urn:microsoft.com/office/officeart/2005/8/layout/matrix3"/>
    <dgm:cxn modelId="{A0FFA3CF-5755-A849-BD3B-415B20A44B57}" type="presOf" srcId="{4AB04706-5992-4114-A2BE-97768DF1B48F}" destId="{7E7A3F08-0D5C-4334-B11D-E69A77560FD4}" srcOrd="0" destOrd="0" presId="urn:microsoft.com/office/officeart/2005/8/layout/matrix3"/>
    <dgm:cxn modelId="{93EE3A6C-F215-CC48-927F-8612B882FF75}" type="presOf" srcId="{58898816-01CD-4AE2-9033-31F965B49CA3}" destId="{9EEB8A8C-84DE-4F2D-9D8B-4002F1CFF4E9}" srcOrd="0" destOrd="0" presId="urn:microsoft.com/office/officeart/2005/8/layout/matrix3"/>
    <dgm:cxn modelId="{D35BAC31-926E-064C-BC91-783AB613B5AB}" type="presParOf" srcId="{9EEB8A8C-84DE-4F2D-9D8B-4002F1CFF4E9}" destId="{759C8632-3E81-4352-8BF2-D9454F303229}" srcOrd="0" destOrd="0" presId="urn:microsoft.com/office/officeart/2005/8/layout/matrix3"/>
    <dgm:cxn modelId="{E678E3D2-CB97-9642-9CEC-E27351312516}" type="presParOf" srcId="{9EEB8A8C-84DE-4F2D-9D8B-4002F1CFF4E9}" destId="{4DE9606D-6B1C-4C06-9D98-57BEDD45573F}" srcOrd="1" destOrd="0" presId="urn:microsoft.com/office/officeart/2005/8/layout/matrix3"/>
    <dgm:cxn modelId="{257EA73E-88F2-DE48-9646-23AB83DC0601}" type="presParOf" srcId="{9EEB8A8C-84DE-4F2D-9D8B-4002F1CFF4E9}" destId="{A4D697D9-C125-4381-9032-232093020023}" srcOrd="2" destOrd="0" presId="urn:microsoft.com/office/officeart/2005/8/layout/matrix3"/>
    <dgm:cxn modelId="{319DA960-B575-0A49-A3C9-CFB1FFEE6BD8}" type="presParOf" srcId="{9EEB8A8C-84DE-4F2D-9D8B-4002F1CFF4E9}" destId="{EC48B3C3-30F4-4E0E-A689-B147B254C282}" srcOrd="3" destOrd="0" presId="urn:microsoft.com/office/officeart/2005/8/layout/matrix3"/>
    <dgm:cxn modelId="{D939DE5A-5E50-0440-8C6F-9655F5CCE03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2377B1-E8EA-4A42-9547-178A48C6DF5B}" type="presOf" srcId="{A4513A06-70C5-4A59-8BBD-60BE8683027C}" destId="{EC48B3C3-30F4-4E0E-A689-B147B254C282}" srcOrd="0" destOrd="0" presId="urn:microsoft.com/office/officeart/2005/8/layout/matrix3"/>
    <dgm:cxn modelId="{4E024B88-5C3F-3C4A-87B8-377EB74D5DA6}" type="presOf" srcId="{58898816-01CD-4AE2-9033-31F965B49CA3}" destId="{9EEB8A8C-84DE-4F2D-9D8B-4002F1CFF4E9}" srcOrd="0" destOrd="0" presId="urn:microsoft.com/office/officeart/2005/8/layout/matrix3"/>
    <dgm:cxn modelId="{30782419-C8C9-9049-842F-649364E5BCE8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3160E0AE-C997-194D-A786-33B34368DBBE}" type="presOf" srcId="{751FC799-435A-4719-8679-9D68050CC3EE}" destId="{A4D697D9-C125-4381-9032-232093020023}" srcOrd="0" destOrd="0" presId="urn:microsoft.com/office/officeart/2005/8/layout/matrix3"/>
    <dgm:cxn modelId="{A6C55F34-F47D-8949-8353-7EBA79A224C2}" type="presParOf" srcId="{9EEB8A8C-84DE-4F2D-9D8B-4002F1CFF4E9}" destId="{759C8632-3E81-4352-8BF2-D9454F303229}" srcOrd="0" destOrd="0" presId="urn:microsoft.com/office/officeart/2005/8/layout/matrix3"/>
    <dgm:cxn modelId="{881E8296-E30A-2742-8BB8-235543CEACBB}" type="presParOf" srcId="{9EEB8A8C-84DE-4F2D-9D8B-4002F1CFF4E9}" destId="{4DE9606D-6B1C-4C06-9D98-57BEDD45573F}" srcOrd="1" destOrd="0" presId="urn:microsoft.com/office/officeart/2005/8/layout/matrix3"/>
    <dgm:cxn modelId="{8D7549B8-16AB-854C-B2BE-6712C84AD47B}" type="presParOf" srcId="{9EEB8A8C-84DE-4F2D-9D8B-4002F1CFF4E9}" destId="{A4D697D9-C125-4381-9032-232093020023}" srcOrd="2" destOrd="0" presId="urn:microsoft.com/office/officeart/2005/8/layout/matrix3"/>
    <dgm:cxn modelId="{CC1D56AD-7212-B740-9997-2834D8181F04}" type="presParOf" srcId="{9EEB8A8C-84DE-4F2D-9D8B-4002F1CFF4E9}" destId="{EC48B3C3-30F4-4E0E-A689-B147B254C282}" srcOrd="3" destOrd="0" presId="urn:microsoft.com/office/officeart/2005/8/layout/matrix3"/>
    <dgm:cxn modelId="{C712C7D4-E5B0-A249-B650-26A98ADBA4D4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03D6F4-FFD5-A045-A324-9190B1DB354F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712F96AE-B1CD-4149-AFC1-2395485DE948}" type="presOf" srcId="{4ECF41F9-9B07-44A8-8051-066B958BF685}" destId="{4DE9606D-6B1C-4C06-9D98-57BEDD45573F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534AE10E-7176-6E49-BB14-FD45113567B6}" type="presOf" srcId="{A4513A06-70C5-4A59-8BBD-60BE8683027C}" destId="{EC48B3C3-30F4-4E0E-A689-B147B254C282}" srcOrd="0" destOrd="0" presId="urn:microsoft.com/office/officeart/2005/8/layout/matrix3"/>
    <dgm:cxn modelId="{C215B38B-E76E-2746-BB2E-3996C7DBA99C}" type="presOf" srcId="{4AB04706-5992-4114-A2BE-97768DF1B48F}" destId="{7E7A3F08-0D5C-4334-B11D-E69A77560FD4}" srcOrd="0" destOrd="0" presId="urn:microsoft.com/office/officeart/2005/8/layout/matrix3"/>
    <dgm:cxn modelId="{574FF0D0-81C8-F844-AB01-0C44DE42E622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AFB05CB4-17FE-B148-B0E5-E8D74D9539F8}" type="presParOf" srcId="{9EEB8A8C-84DE-4F2D-9D8B-4002F1CFF4E9}" destId="{759C8632-3E81-4352-8BF2-D9454F303229}" srcOrd="0" destOrd="0" presId="urn:microsoft.com/office/officeart/2005/8/layout/matrix3"/>
    <dgm:cxn modelId="{1E5D0E37-54AB-5D4C-82F3-140C36F5A4F2}" type="presParOf" srcId="{9EEB8A8C-84DE-4F2D-9D8B-4002F1CFF4E9}" destId="{4DE9606D-6B1C-4C06-9D98-57BEDD45573F}" srcOrd="1" destOrd="0" presId="urn:microsoft.com/office/officeart/2005/8/layout/matrix3"/>
    <dgm:cxn modelId="{D4235D67-C5CF-6743-88F7-D532585BFF82}" type="presParOf" srcId="{9EEB8A8C-84DE-4F2D-9D8B-4002F1CFF4E9}" destId="{A4D697D9-C125-4381-9032-232093020023}" srcOrd="2" destOrd="0" presId="urn:microsoft.com/office/officeart/2005/8/layout/matrix3"/>
    <dgm:cxn modelId="{0DF55D37-5B85-0542-9E79-04CB74EF299C}" type="presParOf" srcId="{9EEB8A8C-84DE-4F2D-9D8B-4002F1CFF4E9}" destId="{EC48B3C3-30F4-4E0E-A689-B147B254C282}" srcOrd="3" destOrd="0" presId="urn:microsoft.com/office/officeart/2005/8/layout/matrix3"/>
    <dgm:cxn modelId="{A283EBDD-3926-F445-BB8A-75D2A648886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0C60812A-C2E6-0B4B-A6E0-2068AD947F46}" type="presOf" srcId="{A7D8FFE0-50FA-4C85-8D57-C6D10FE100D2}" destId="{A4D697D9-C125-4381-9032-232093020023}" srcOrd="0" destOrd="0" presId="urn:microsoft.com/office/officeart/2005/8/layout/matrix3"/>
    <dgm:cxn modelId="{DCC75841-3DEF-9A4A-B5C0-51A18F18898D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A69F6594-891E-A042-84A1-6F9E7525F56E}" type="presOf" srcId="{58898816-01CD-4AE2-9033-31F965B49CA3}" destId="{9EEB8A8C-84DE-4F2D-9D8B-4002F1CFF4E9}" srcOrd="0" destOrd="0" presId="urn:microsoft.com/office/officeart/2005/8/layout/matrix3"/>
    <dgm:cxn modelId="{3768F036-9C4D-FA4F-A2BF-2CBB75495212}" type="presOf" srcId="{4AB04706-5992-4114-A2BE-97768DF1B48F}" destId="{7E7A3F08-0D5C-4334-B11D-E69A77560FD4}" srcOrd="0" destOrd="0" presId="urn:microsoft.com/office/officeart/2005/8/layout/matrix3"/>
    <dgm:cxn modelId="{D7BFEB31-3EEC-F644-87D6-0D5D31DCF785}" type="presOf" srcId="{A4513A06-70C5-4A59-8BBD-60BE8683027C}" destId="{EC48B3C3-30F4-4E0E-A689-B147B254C282}" srcOrd="0" destOrd="0" presId="urn:microsoft.com/office/officeart/2005/8/layout/matrix3"/>
    <dgm:cxn modelId="{8DC4ECE9-B889-D94C-94AF-9F3EBD3BDF53}" type="presParOf" srcId="{9EEB8A8C-84DE-4F2D-9D8B-4002F1CFF4E9}" destId="{759C8632-3E81-4352-8BF2-D9454F303229}" srcOrd="0" destOrd="0" presId="urn:microsoft.com/office/officeart/2005/8/layout/matrix3"/>
    <dgm:cxn modelId="{6CE12E8B-6E61-0845-A045-25A61A31D0EC}" type="presParOf" srcId="{9EEB8A8C-84DE-4F2D-9D8B-4002F1CFF4E9}" destId="{4DE9606D-6B1C-4C06-9D98-57BEDD45573F}" srcOrd="1" destOrd="0" presId="urn:microsoft.com/office/officeart/2005/8/layout/matrix3"/>
    <dgm:cxn modelId="{35E00890-F68B-B44D-8A59-220A20CD06C8}" type="presParOf" srcId="{9EEB8A8C-84DE-4F2D-9D8B-4002F1CFF4E9}" destId="{A4D697D9-C125-4381-9032-232093020023}" srcOrd="2" destOrd="0" presId="urn:microsoft.com/office/officeart/2005/8/layout/matrix3"/>
    <dgm:cxn modelId="{1615A681-586C-A149-990C-0F3419176C17}" type="presParOf" srcId="{9EEB8A8C-84DE-4F2D-9D8B-4002F1CFF4E9}" destId="{EC48B3C3-30F4-4E0E-A689-B147B254C282}" srcOrd="3" destOrd="0" presId="urn:microsoft.com/office/officeart/2005/8/layout/matrix3"/>
    <dgm:cxn modelId="{5701CA20-6782-B743-A11F-AF2EDBABEE7E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E22FE975-5862-C942-A7EA-FABF2735818C}" type="presOf" srcId="{4ECF41F9-9B07-44A8-8051-066B958BF685}" destId="{4DE9606D-6B1C-4C06-9D98-57BEDD45573F}" srcOrd="0" destOrd="0" presId="urn:microsoft.com/office/officeart/2005/8/layout/matrix3"/>
    <dgm:cxn modelId="{566DC69C-E652-254A-9CB4-9FCD4A552BE6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75B63085-2B2A-914F-AB0D-F2C665A18874}" type="presOf" srcId="{58898816-01CD-4AE2-9033-31F965B49CA3}" destId="{9EEB8A8C-84DE-4F2D-9D8B-4002F1CFF4E9}" srcOrd="0" destOrd="0" presId="urn:microsoft.com/office/officeart/2005/8/layout/matrix3"/>
    <dgm:cxn modelId="{A7050855-35AB-624D-A952-EE6A4BB9D810}" type="presOf" srcId="{751FC799-435A-4719-8679-9D68050CC3EE}" destId="{A4D697D9-C125-4381-9032-232093020023}" srcOrd="0" destOrd="0" presId="urn:microsoft.com/office/officeart/2005/8/layout/matrix3"/>
    <dgm:cxn modelId="{52E41A95-B4C1-AA45-8A78-B09CAF60EF5A}" type="presParOf" srcId="{9EEB8A8C-84DE-4F2D-9D8B-4002F1CFF4E9}" destId="{759C8632-3E81-4352-8BF2-D9454F303229}" srcOrd="0" destOrd="0" presId="urn:microsoft.com/office/officeart/2005/8/layout/matrix3"/>
    <dgm:cxn modelId="{49C933DD-E6CC-1041-9784-49A9EBBDADFF}" type="presParOf" srcId="{9EEB8A8C-84DE-4F2D-9D8B-4002F1CFF4E9}" destId="{4DE9606D-6B1C-4C06-9D98-57BEDD45573F}" srcOrd="1" destOrd="0" presId="urn:microsoft.com/office/officeart/2005/8/layout/matrix3"/>
    <dgm:cxn modelId="{D7AE9712-5E0F-A94A-A883-E508CD5E1515}" type="presParOf" srcId="{9EEB8A8C-84DE-4F2D-9D8B-4002F1CFF4E9}" destId="{A4D697D9-C125-4381-9032-232093020023}" srcOrd="2" destOrd="0" presId="urn:microsoft.com/office/officeart/2005/8/layout/matrix3"/>
    <dgm:cxn modelId="{BE28826E-43A1-1A43-B29F-ED2FA1F3CF30}" type="presParOf" srcId="{9EEB8A8C-84DE-4F2D-9D8B-4002F1CFF4E9}" destId="{EC48B3C3-30F4-4E0E-A689-B147B254C282}" srcOrd="3" destOrd="0" presId="urn:microsoft.com/office/officeart/2005/8/layout/matrix3"/>
    <dgm:cxn modelId="{ED47F1AE-E541-5346-AAA3-3F98F6E908E7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F48B93A7-32DD-7245-99B8-09B19272CB51}" type="presOf" srcId="{58898816-01CD-4AE2-9033-31F965B49CA3}" destId="{9EEB8A8C-84DE-4F2D-9D8B-4002F1CFF4E9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BA3F4422-ABF3-1944-BF50-C2992170CCA4}" type="presOf" srcId="{A4513A06-70C5-4A59-8BBD-60BE8683027C}" destId="{EC48B3C3-30F4-4E0E-A689-B147B254C282}" srcOrd="0" destOrd="0" presId="urn:microsoft.com/office/officeart/2005/8/layout/matrix3"/>
    <dgm:cxn modelId="{3D1E6C17-4572-4545-B6CD-A46532707186}" type="presOf" srcId="{A7D8FFE0-50FA-4C85-8D57-C6D10FE100D2}" destId="{A4D697D9-C125-4381-9032-232093020023}" srcOrd="0" destOrd="0" presId="urn:microsoft.com/office/officeart/2005/8/layout/matrix3"/>
    <dgm:cxn modelId="{980CBE7F-061A-404F-BBC9-F60F029C6142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13A5E8B1-6481-264B-94C2-00D757769BBD}" type="presOf" srcId="{4AB04706-5992-4114-A2BE-97768DF1B48F}" destId="{7E7A3F08-0D5C-4334-B11D-E69A77560FD4}" srcOrd="0" destOrd="0" presId="urn:microsoft.com/office/officeart/2005/8/layout/matrix3"/>
    <dgm:cxn modelId="{F3D10A2D-0E73-C041-8A8E-BBF508DE5C9B}" type="presParOf" srcId="{9EEB8A8C-84DE-4F2D-9D8B-4002F1CFF4E9}" destId="{759C8632-3E81-4352-8BF2-D9454F303229}" srcOrd="0" destOrd="0" presId="urn:microsoft.com/office/officeart/2005/8/layout/matrix3"/>
    <dgm:cxn modelId="{F5D34CF4-F2C4-FE42-8119-9380D9BC2B99}" type="presParOf" srcId="{9EEB8A8C-84DE-4F2D-9D8B-4002F1CFF4E9}" destId="{4DE9606D-6B1C-4C06-9D98-57BEDD45573F}" srcOrd="1" destOrd="0" presId="urn:microsoft.com/office/officeart/2005/8/layout/matrix3"/>
    <dgm:cxn modelId="{0B740C58-8591-744D-82FC-C5FA6F92746E}" type="presParOf" srcId="{9EEB8A8C-84DE-4F2D-9D8B-4002F1CFF4E9}" destId="{A4D697D9-C125-4381-9032-232093020023}" srcOrd="2" destOrd="0" presId="urn:microsoft.com/office/officeart/2005/8/layout/matrix3"/>
    <dgm:cxn modelId="{45141A5E-DB74-104E-A66C-3E2C62FE8B10}" type="presParOf" srcId="{9EEB8A8C-84DE-4F2D-9D8B-4002F1CFF4E9}" destId="{EC48B3C3-30F4-4E0E-A689-B147B254C282}" srcOrd="3" destOrd="0" presId="urn:microsoft.com/office/officeart/2005/8/layout/matrix3"/>
    <dgm:cxn modelId="{35E8F71B-AAC1-4046-9816-05A1B12B8FB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A2AA46-FED1-5A4D-B66C-F0DAADD01618}" type="presOf" srcId="{4AB04706-5992-4114-A2BE-97768DF1B48F}" destId="{7E7A3F08-0D5C-4334-B11D-E69A77560FD4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D6A67B30-287D-3C4E-81F3-CD3C70460185}" type="presOf" srcId="{4ECF41F9-9B07-44A8-8051-066B958BF685}" destId="{4DE9606D-6B1C-4C06-9D98-57BEDD45573F}" srcOrd="0" destOrd="0" presId="urn:microsoft.com/office/officeart/2005/8/layout/matrix3"/>
    <dgm:cxn modelId="{E913EB70-3FBC-9948-8F05-19A4533189B8}" type="presOf" srcId="{A7D8FFE0-50FA-4C85-8D57-C6D10FE100D2}" destId="{A4D697D9-C125-4381-9032-232093020023}" srcOrd="0" destOrd="0" presId="urn:microsoft.com/office/officeart/2005/8/layout/matrix3"/>
    <dgm:cxn modelId="{483A3537-C078-2745-9462-398253B2A728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8E1C2030-4866-5141-8162-79BA00062F23}" type="presOf" srcId="{58898816-01CD-4AE2-9033-31F965B49CA3}" destId="{9EEB8A8C-84DE-4F2D-9D8B-4002F1CFF4E9}" srcOrd="0" destOrd="0" presId="urn:microsoft.com/office/officeart/2005/8/layout/matrix3"/>
    <dgm:cxn modelId="{EE8C261D-EA1F-8A4B-98C4-4B8FAA28D91D}" type="presParOf" srcId="{9EEB8A8C-84DE-4F2D-9D8B-4002F1CFF4E9}" destId="{759C8632-3E81-4352-8BF2-D9454F303229}" srcOrd="0" destOrd="0" presId="urn:microsoft.com/office/officeart/2005/8/layout/matrix3"/>
    <dgm:cxn modelId="{64D33E80-3615-3844-846C-18FDA1A4FE84}" type="presParOf" srcId="{9EEB8A8C-84DE-4F2D-9D8B-4002F1CFF4E9}" destId="{4DE9606D-6B1C-4C06-9D98-57BEDD45573F}" srcOrd="1" destOrd="0" presId="urn:microsoft.com/office/officeart/2005/8/layout/matrix3"/>
    <dgm:cxn modelId="{C41C4433-4A79-7D47-8526-56AC8DAB3AB4}" type="presParOf" srcId="{9EEB8A8C-84DE-4F2D-9D8B-4002F1CFF4E9}" destId="{A4D697D9-C125-4381-9032-232093020023}" srcOrd="2" destOrd="0" presId="urn:microsoft.com/office/officeart/2005/8/layout/matrix3"/>
    <dgm:cxn modelId="{7F591D4F-0E16-3149-AD8C-5E92A70C475F}" type="presParOf" srcId="{9EEB8A8C-84DE-4F2D-9D8B-4002F1CFF4E9}" destId="{EC48B3C3-30F4-4E0E-A689-B147B254C282}" srcOrd="3" destOrd="0" presId="urn:microsoft.com/office/officeart/2005/8/layout/matrix3"/>
    <dgm:cxn modelId="{AE135378-957C-6249-887A-44815AF56A4E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1C55B2-7CB5-E547-A229-924D4EAFA8BC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A571A5A1-C885-704F-9C24-5787E9272720}" type="presOf" srcId="{58898816-01CD-4AE2-9033-31F965B49CA3}" destId="{9EEB8A8C-84DE-4F2D-9D8B-4002F1CFF4E9}" srcOrd="0" destOrd="0" presId="urn:microsoft.com/office/officeart/2005/8/layout/matrix3"/>
    <dgm:cxn modelId="{A9479AD5-81DB-8747-9F2D-EF6DBA3AFAF0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47AEDC9A-0F67-E449-B40E-9D8CF1639D9E}" type="presOf" srcId="{4AB04706-5992-4114-A2BE-97768DF1B48F}" destId="{7E7A3F08-0D5C-4334-B11D-E69A77560FD4}" srcOrd="0" destOrd="0" presId="urn:microsoft.com/office/officeart/2005/8/layout/matrix3"/>
    <dgm:cxn modelId="{BD77F637-C575-6C49-B631-31DE070E701B}" type="presOf" srcId="{4ECF41F9-9B07-44A8-8051-066B958BF685}" destId="{4DE9606D-6B1C-4C06-9D98-57BEDD45573F}" srcOrd="0" destOrd="0" presId="urn:microsoft.com/office/officeart/2005/8/layout/matrix3"/>
    <dgm:cxn modelId="{5FD0BEDC-C319-8743-8BFA-F8E302C8FD1A}" type="presParOf" srcId="{9EEB8A8C-84DE-4F2D-9D8B-4002F1CFF4E9}" destId="{759C8632-3E81-4352-8BF2-D9454F303229}" srcOrd="0" destOrd="0" presId="urn:microsoft.com/office/officeart/2005/8/layout/matrix3"/>
    <dgm:cxn modelId="{44EABCFF-2566-7241-B08D-B1EBB87FFF2A}" type="presParOf" srcId="{9EEB8A8C-84DE-4F2D-9D8B-4002F1CFF4E9}" destId="{4DE9606D-6B1C-4C06-9D98-57BEDD45573F}" srcOrd="1" destOrd="0" presId="urn:microsoft.com/office/officeart/2005/8/layout/matrix3"/>
    <dgm:cxn modelId="{5E57B937-DCFC-E449-AFD9-F97E371F2D36}" type="presParOf" srcId="{9EEB8A8C-84DE-4F2D-9D8B-4002F1CFF4E9}" destId="{A4D697D9-C125-4381-9032-232093020023}" srcOrd="2" destOrd="0" presId="urn:microsoft.com/office/officeart/2005/8/layout/matrix3"/>
    <dgm:cxn modelId="{587D1DBD-D2E1-144A-B7CA-D64BEAAD5835}" type="presParOf" srcId="{9EEB8A8C-84DE-4F2D-9D8B-4002F1CFF4E9}" destId="{EC48B3C3-30F4-4E0E-A689-B147B254C282}" srcOrd="3" destOrd="0" presId="urn:microsoft.com/office/officeart/2005/8/layout/matrix3"/>
    <dgm:cxn modelId="{9B63A698-5C77-924C-B122-BCDB690C5CD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1F5C49B0-83C4-A34E-9C66-6234B0CEC238}" type="presOf" srcId="{4ECF41F9-9B07-44A8-8051-066B958BF685}" destId="{4DE9606D-6B1C-4C06-9D98-57BEDD45573F}" srcOrd="0" destOrd="0" presId="urn:microsoft.com/office/officeart/2005/8/layout/matrix3"/>
    <dgm:cxn modelId="{FC189097-8127-5741-B053-B5668F316985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FB3FAAC1-29EC-034D-ABDE-BC0CB2F53270}" type="presOf" srcId="{58898816-01CD-4AE2-9033-31F965B49CA3}" destId="{9EEB8A8C-84DE-4F2D-9D8B-4002F1CFF4E9}" srcOrd="0" destOrd="0" presId="urn:microsoft.com/office/officeart/2005/8/layout/matrix3"/>
    <dgm:cxn modelId="{349A9EE6-62C1-824E-BA45-243B802627D3}" type="presOf" srcId="{751FC799-435A-4719-8679-9D68050CC3EE}" destId="{A4D697D9-C125-4381-9032-232093020023}" srcOrd="0" destOrd="0" presId="urn:microsoft.com/office/officeart/2005/8/layout/matrix3"/>
    <dgm:cxn modelId="{2A092E75-DD49-C948-8EE8-AA58985E4B47}" type="presParOf" srcId="{9EEB8A8C-84DE-4F2D-9D8B-4002F1CFF4E9}" destId="{759C8632-3E81-4352-8BF2-D9454F303229}" srcOrd="0" destOrd="0" presId="urn:microsoft.com/office/officeart/2005/8/layout/matrix3"/>
    <dgm:cxn modelId="{B9C0A4AA-2DBD-3841-A7D2-7501CD408C74}" type="presParOf" srcId="{9EEB8A8C-84DE-4F2D-9D8B-4002F1CFF4E9}" destId="{4DE9606D-6B1C-4C06-9D98-57BEDD45573F}" srcOrd="1" destOrd="0" presId="urn:microsoft.com/office/officeart/2005/8/layout/matrix3"/>
    <dgm:cxn modelId="{9F197766-E310-A34E-85F9-F729A29CED28}" type="presParOf" srcId="{9EEB8A8C-84DE-4F2D-9D8B-4002F1CFF4E9}" destId="{A4D697D9-C125-4381-9032-232093020023}" srcOrd="2" destOrd="0" presId="urn:microsoft.com/office/officeart/2005/8/layout/matrix3"/>
    <dgm:cxn modelId="{394F2317-A9F2-DF45-8E2B-3A84014FECD4}" type="presParOf" srcId="{9EEB8A8C-84DE-4F2D-9D8B-4002F1CFF4E9}" destId="{EC48B3C3-30F4-4E0E-A689-B147B254C282}" srcOrd="3" destOrd="0" presId="urn:microsoft.com/office/officeart/2005/8/layout/matrix3"/>
    <dgm:cxn modelId="{A1E3D402-EB09-D641-9117-1BF1A0EEDF07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C0810344-6EAB-C249-8255-BD8BA4CDFE06}" type="presOf" srcId="{A7D8FFE0-50FA-4C85-8D57-C6D10FE100D2}" destId="{A4D697D9-C125-4381-9032-232093020023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E1CD4196-79A6-654D-A346-5097BFE41703}" type="presOf" srcId="{4AB04706-5992-4114-A2BE-97768DF1B48F}" destId="{7E7A3F08-0D5C-4334-B11D-E69A77560FD4}" srcOrd="0" destOrd="0" presId="urn:microsoft.com/office/officeart/2005/8/layout/matrix3"/>
    <dgm:cxn modelId="{C13E7C67-2395-3744-85BB-73A58172E997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EFB85500-4043-DC48-82BB-083240EA0FF8}" type="presOf" srcId="{4ECF41F9-9B07-44A8-8051-066B958BF685}" destId="{4DE9606D-6B1C-4C06-9D98-57BEDD45573F}" srcOrd="0" destOrd="0" presId="urn:microsoft.com/office/officeart/2005/8/layout/matrix3"/>
    <dgm:cxn modelId="{6C907901-6865-8A43-8090-56DA0FFB2D85}" type="presOf" srcId="{A4513A06-70C5-4A59-8BBD-60BE8683027C}" destId="{EC48B3C3-30F4-4E0E-A689-B147B254C282}" srcOrd="0" destOrd="0" presId="urn:microsoft.com/office/officeart/2005/8/layout/matrix3"/>
    <dgm:cxn modelId="{7B1512C4-4E34-C441-A534-E7E3414EF1C3}" type="presParOf" srcId="{9EEB8A8C-84DE-4F2D-9D8B-4002F1CFF4E9}" destId="{759C8632-3E81-4352-8BF2-D9454F303229}" srcOrd="0" destOrd="0" presId="urn:microsoft.com/office/officeart/2005/8/layout/matrix3"/>
    <dgm:cxn modelId="{FF99BA1F-7D40-A94E-99D8-EADC1820CE93}" type="presParOf" srcId="{9EEB8A8C-84DE-4F2D-9D8B-4002F1CFF4E9}" destId="{4DE9606D-6B1C-4C06-9D98-57BEDD45573F}" srcOrd="1" destOrd="0" presId="urn:microsoft.com/office/officeart/2005/8/layout/matrix3"/>
    <dgm:cxn modelId="{9F84D809-476B-504A-B82F-F7A0984AC5B1}" type="presParOf" srcId="{9EEB8A8C-84DE-4F2D-9D8B-4002F1CFF4E9}" destId="{A4D697D9-C125-4381-9032-232093020023}" srcOrd="2" destOrd="0" presId="urn:microsoft.com/office/officeart/2005/8/layout/matrix3"/>
    <dgm:cxn modelId="{E3AAFD87-801E-204D-B867-0DD9D5B035F6}" type="presParOf" srcId="{9EEB8A8C-84DE-4F2D-9D8B-4002F1CFF4E9}" destId="{EC48B3C3-30F4-4E0E-A689-B147B254C282}" srcOrd="3" destOrd="0" presId="urn:microsoft.com/office/officeart/2005/8/layout/matrix3"/>
    <dgm:cxn modelId="{364BDD15-0270-DF47-B9F7-B3D5BFBD799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351DBEC-C65F-D04C-A393-E91B68C2CA68}" type="presOf" srcId="{A4513A06-70C5-4A59-8BBD-60BE8683027C}" destId="{EC48B3C3-30F4-4E0E-A689-B147B254C282}" srcOrd="0" destOrd="0" presId="urn:microsoft.com/office/officeart/2005/8/layout/matrix3"/>
    <dgm:cxn modelId="{5FB9E4F9-83FB-E24F-A50E-EF344A26DB84}" type="presOf" srcId="{4AB04706-5992-4114-A2BE-97768DF1B48F}" destId="{7E7A3F08-0D5C-4334-B11D-E69A77560FD4}" srcOrd="0" destOrd="0" presId="urn:microsoft.com/office/officeart/2005/8/layout/matrix3"/>
    <dgm:cxn modelId="{DD3BE154-AA65-0545-AEF5-F0839543D2D5}" type="presOf" srcId="{58898816-01CD-4AE2-9033-31F965B49CA3}" destId="{9EEB8A8C-84DE-4F2D-9D8B-4002F1CFF4E9}" srcOrd="0" destOrd="0" presId="urn:microsoft.com/office/officeart/2005/8/layout/matrix3"/>
    <dgm:cxn modelId="{DC37BA51-7809-7648-8627-9DF660EA4856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E860A630-8CE3-C54E-8204-9F9A8A48D727}" type="presOf" srcId="{4ECF41F9-9B07-44A8-8051-066B958BF685}" destId="{4DE9606D-6B1C-4C06-9D98-57BEDD45573F}" srcOrd="0" destOrd="0" presId="urn:microsoft.com/office/officeart/2005/8/layout/matrix3"/>
    <dgm:cxn modelId="{C3DE26E9-5350-DA46-A290-56287535A6F8}" type="presParOf" srcId="{9EEB8A8C-84DE-4F2D-9D8B-4002F1CFF4E9}" destId="{759C8632-3E81-4352-8BF2-D9454F303229}" srcOrd="0" destOrd="0" presId="urn:microsoft.com/office/officeart/2005/8/layout/matrix3"/>
    <dgm:cxn modelId="{A26DDF11-86F7-2D4F-BF9F-ABC4DCF9B26F}" type="presParOf" srcId="{9EEB8A8C-84DE-4F2D-9D8B-4002F1CFF4E9}" destId="{4DE9606D-6B1C-4C06-9D98-57BEDD45573F}" srcOrd="1" destOrd="0" presId="urn:microsoft.com/office/officeart/2005/8/layout/matrix3"/>
    <dgm:cxn modelId="{88923D98-F661-2743-9F9F-6E4708B38EEF}" type="presParOf" srcId="{9EEB8A8C-84DE-4F2D-9D8B-4002F1CFF4E9}" destId="{A4D697D9-C125-4381-9032-232093020023}" srcOrd="2" destOrd="0" presId="urn:microsoft.com/office/officeart/2005/8/layout/matrix3"/>
    <dgm:cxn modelId="{304F1A3D-D42E-CA4A-AF55-7A228E693E12}" type="presParOf" srcId="{9EEB8A8C-84DE-4F2D-9D8B-4002F1CFF4E9}" destId="{EC48B3C3-30F4-4E0E-A689-B147B254C282}" srcOrd="3" destOrd="0" presId="urn:microsoft.com/office/officeart/2005/8/layout/matrix3"/>
    <dgm:cxn modelId="{30538B6E-8DAC-AF43-AE70-35204CEBDEEE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7E55FFB-FD74-2C4C-A84E-F6F7B6DAAAC1}" type="presOf" srcId="{751FC799-435A-4719-8679-9D68050CC3EE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9818769F-DB4C-0C4F-BFDD-4F201232D177}" type="presOf" srcId="{4ECF41F9-9B07-44A8-8051-066B958BF685}" destId="{4DE9606D-6B1C-4C06-9D98-57BEDD45573F}" srcOrd="0" destOrd="0" presId="urn:microsoft.com/office/officeart/2005/8/layout/matrix3"/>
    <dgm:cxn modelId="{847409B0-CE5B-2F46-AF03-74729FE564F6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13606765-BA0A-594D-8D4A-A8BC74C9DE39}" type="presOf" srcId="{58898816-01CD-4AE2-9033-31F965B49CA3}" destId="{9EEB8A8C-84DE-4F2D-9D8B-4002F1CFF4E9}" srcOrd="0" destOrd="0" presId="urn:microsoft.com/office/officeart/2005/8/layout/matrix3"/>
    <dgm:cxn modelId="{CC32D52F-FA84-D241-990A-EDA894A1D5C3}" type="presParOf" srcId="{9EEB8A8C-84DE-4F2D-9D8B-4002F1CFF4E9}" destId="{759C8632-3E81-4352-8BF2-D9454F303229}" srcOrd="0" destOrd="0" presId="urn:microsoft.com/office/officeart/2005/8/layout/matrix3"/>
    <dgm:cxn modelId="{84D91B21-5342-5A45-B8F8-E3BC15C1899D}" type="presParOf" srcId="{9EEB8A8C-84DE-4F2D-9D8B-4002F1CFF4E9}" destId="{4DE9606D-6B1C-4C06-9D98-57BEDD45573F}" srcOrd="1" destOrd="0" presId="urn:microsoft.com/office/officeart/2005/8/layout/matrix3"/>
    <dgm:cxn modelId="{925F5683-27C7-CE41-8FF6-47B889E51E73}" type="presParOf" srcId="{9EEB8A8C-84DE-4F2D-9D8B-4002F1CFF4E9}" destId="{A4D697D9-C125-4381-9032-232093020023}" srcOrd="2" destOrd="0" presId="urn:microsoft.com/office/officeart/2005/8/layout/matrix3"/>
    <dgm:cxn modelId="{4BD4E120-6440-984C-8A7D-8489DF6C3A79}" type="presParOf" srcId="{9EEB8A8C-84DE-4F2D-9D8B-4002F1CFF4E9}" destId="{EC48B3C3-30F4-4E0E-A689-B147B254C282}" srcOrd="3" destOrd="0" presId="urn:microsoft.com/office/officeart/2005/8/layout/matrix3"/>
    <dgm:cxn modelId="{C0F3BB62-399A-0947-8C53-9D2A7029B393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A79932EB-34C8-CB4C-AC53-FA5406C4D62E}" type="presOf" srcId="{4AB04706-5992-4114-A2BE-97768DF1B48F}" destId="{7E7A3F08-0D5C-4334-B11D-E69A77560FD4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C04A0669-292A-FE42-BBCA-0916CADF5A66}" type="presOf" srcId="{A4513A06-70C5-4A59-8BBD-60BE8683027C}" destId="{EC48B3C3-30F4-4E0E-A689-B147B254C282}" srcOrd="0" destOrd="0" presId="urn:microsoft.com/office/officeart/2005/8/layout/matrix3"/>
    <dgm:cxn modelId="{1080B4C2-47AB-0043-989B-08814A39CCD2}" type="presOf" srcId="{58898816-01CD-4AE2-9033-31F965B49CA3}" destId="{9EEB8A8C-84DE-4F2D-9D8B-4002F1CFF4E9}" srcOrd="0" destOrd="0" presId="urn:microsoft.com/office/officeart/2005/8/layout/matrix3"/>
    <dgm:cxn modelId="{490B428E-E480-D844-B4F9-F7920C3D4D0A}" type="presOf" srcId="{4ECF41F9-9B07-44A8-8051-066B958BF685}" destId="{4DE9606D-6B1C-4C06-9D98-57BEDD45573F}" srcOrd="0" destOrd="0" presId="urn:microsoft.com/office/officeart/2005/8/layout/matrix3"/>
    <dgm:cxn modelId="{51E879A5-EC99-1241-AECA-3896F3B3E473}" type="presOf" srcId="{A7D8FFE0-50FA-4C85-8D57-C6D10FE100D2}" destId="{A4D697D9-C125-4381-9032-232093020023}" srcOrd="0" destOrd="0" presId="urn:microsoft.com/office/officeart/2005/8/layout/matrix3"/>
    <dgm:cxn modelId="{F38CF518-7AF8-B641-B51F-7666CEE3F08F}" type="presParOf" srcId="{9EEB8A8C-84DE-4F2D-9D8B-4002F1CFF4E9}" destId="{759C8632-3E81-4352-8BF2-D9454F303229}" srcOrd="0" destOrd="0" presId="urn:microsoft.com/office/officeart/2005/8/layout/matrix3"/>
    <dgm:cxn modelId="{B9C140BF-2D38-BC4B-BB60-99AC592889A2}" type="presParOf" srcId="{9EEB8A8C-84DE-4F2D-9D8B-4002F1CFF4E9}" destId="{4DE9606D-6B1C-4C06-9D98-57BEDD45573F}" srcOrd="1" destOrd="0" presId="urn:microsoft.com/office/officeart/2005/8/layout/matrix3"/>
    <dgm:cxn modelId="{CBA5ABB8-7EDF-2242-B824-7A63152BAA1E}" type="presParOf" srcId="{9EEB8A8C-84DE-4F2D-9D8B-4002F1CFF4E9}" destId="{A4D697D9-C125-4381-9032-232093020023}" srcOrd="2" destOrd="0" presId="urn:microsoft.com/office/officeart/2005/8/layout/matrix3"/>
    <dgm:cxn modelId="{4F75016A-F29C-4445-889C-A8A97E1ED405}" type="presParOf" srcId="{9EEB8A8C-84DE-4F2D-9D8B-4002F1CFF4E9}" destId="{EC48B3C3-30F4-4E0E-A689-B147B254C282}" srcOrd="3" destOrd="0" presId="urn:microsoft.com/office/officeart/2005/8/layout/matrix3"/>
    <dgm:cxn modelId="{79A134AF-EA7F-3743-8259-D08B92CD3F43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8D1432-EE32-EF40-9255-B836BE9556C1}" type="presOf" srcId="{A4513A06-70C5-4A59-8BBD-60BE8683027C}" destId="{EC48B3C3-30F4-4E0E-A689-B147B254C282}" srcOrd="0" destOrd="0" presId="urn:microsoft.com/office/officeart/2005/8/layout/matrix3"/>
    <dgm:cxn modelId="{3638C616-8CBB-3C43-8121-01AC1DC06E13}" type="presOf" srcId="{58898816-01CD-4AE2-9033-31F965B49CA3}" destId="{9EEB8A8C-84DE-4F2D-9D8B-4002F1CFF4E9}" srcOrd="0" destOrd="0" presId="urn:microsoft.com/office/officeart/2005/8/layout/matrix3"/>
    <dgm:cxn modelId="{D8DDF575-32F2-E54F-851E-1E69A5062BE7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8DA9B5E6-2A65-FA40-92AD-8694A7D2A416}" type="presOf" srcId="{A7D8FFE0-50FA-4C85-8D57-C6D10FE100D2}" destId="{A4D697D9-C125-4381-9032-232093020023}" srcOrd="0" destOrd="0" presId="urn:microsoft.com/office/officeart/2005/8/layout/matrix3"/>
    <dgm:cxn modelId="{8D2F2BE1-AB6D-CB4C-B6CA-166478D74EE8}" type="presOf" srcId="{4AB04706-5992-4114-A2BE-97768DF1B48F}" destId="{7E7A3F08-0D5C-4334-B11D-E69A77560FD4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7CF72D28-8B8A-7B4B-846B-77C4BC75565F}" type="presParOf" srcId="{9EEB8A8C-84DE-4F2D-9D8B-4002F1CFF4E9}" destId="{759C8632-3E81-4352-8BF2-D9454F303229}" srcOrd="0" destOrd="0" presId="urn:microsoft.com/office/officeart/2005/8/layout/matrix3"/>
    <dgm:cxn modelId="{98C2CEC6-AE0D-0E46-82DD-39A9C79516DE}" type="presParOf" srcId="{9EEB8A8C-84DE-4F2D-9D8B-4002F1CFF4E9}" destId="{4DE9606D-6B1C-4C06-9D98-57BEDD45573F}" srcOrd="1" destOrd="0" presId="urn:microsoft.com/office/officeart/2005/8/layout/matrix3"/>
    <dgm:cxn modelId="{1E240CB1-3FDF-EB41-853A-5D0F7990D192}" type="presParOf" srcId="{9EEB8A8C-84DE-4F2D-9D8B-4002F1CFF4E9}" destId="{A4D697D9-C125-4381-9032-232093020023}" srcOrd="2" destOrd="0" presId="urn:microsoft.com/office/officeart/2005/8/layout/matrix3"/>
    <dgm:cxn modelId="{554D99C6-43BD-0748-A15A-74467CBB58F0}" type="presParOf" srcId="{9EEB8A8C-84DE-4F2D-9D8B-4002F1CFF4E9}" destId="{EC48B3C3-30F4-4E0E-A689-B147B254C282}" srcOrd="3" destOrd="0" presId="urn:microsoft.com/office/officeart/2005/8/layout/matrix3"/>
    <dgm:cxn modelId="{290626B7-0786-4E40-BDDF-8D070E81FC03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ln w="38100" cmpd="sng">
          <a:solidFill>
            <a:srgbClr val="FFFF00"/>
          </a:solidFill>
        </a:ln>
      </dgm:spPr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79F72203-CA88-2940-BFE2-268A2FE320CC}" type="presOf" srcId="{58898816-01CD-4AE2-9033-31F965B49CA3}" destId="{9EEB8A8C-84DE-4F2D-9D8B-4002F1CFF4E9}" srcOrd="0" destOrd="0" presId="urn:microsoft.com/office/officeart/2005/8/layout/matrix3"/>
    <dgm:cxn modelId="{03F31950-2BDC-6842-9027-FE47926F2E5D}" type="presOf" srcId="{751FC799-435A-4719-8679-9D68050CC3EE}" destId="{A4D697D9-C125-4381-9032-232093020023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F8516EB0-D5AD-C74B-9F7E-D6579195DB5F}" type="presOf" srcId="{A4513A06-70C5-4A59-8BBD-60BE8683027C}" destId="{EC48B3C3-30F4-4E0E-A689-B147B254C282}" srcOrd="0" destOrd="0" presId="urn:microsoft.com/office/officeart/2005/8/layout/matrix3"/>
    <dgm:cxn modelId="{3A810528-5CC0-8B43-98DC-FB8F510B27D0}" type="presOf" srcId="{4ECF41F9-9B07-44A8-8051-066B958BF685}" destId="{4DE9606D-6B1C-4C06-9D98-57BEDD45573F}" srcOrd="0" destOrd="0" presId="urn:microsoft.com/office/officeart/2005/8/layout/matrix3"/>
    <dgm:cxn modelId="{6E61B67C-46AB-2344-8F26-57E8B22591D6}" type="presParOf" srcId="{9EEB8A8C-84DE-4F2D-9D8B-4002F1CFF4E9}" destId="{759C8632-3E81-4352-8BF2-D9454F303229}" srcOrd="0" destOrd="0" presId="urn:microsoft.com/office/officeart/2005/8/layout/matrix3"/>
    <dgm:cxn modelId="{2DD6A8C2-013E-1F47-9EBC-D633BF7E7379}" type="presParOf" srcId="{9EEB8A8C-84DE-4F2D-9D8B-4002F1CFF4E9}" destId="{4DE9606D-6B1C-4C06-9D98-57BEDD45573F}" srcOrd="1" destOrd="0" presId="urn:microsoft.com/office/officeart/2005/8/layout/matrix3"/>
    <dgm:cxn modelId="{413814E9-3692-4A46-919F-A92D47D0FE2B}" type="presParOf" srcId="{9EEB8A8C-84DE-4F2D-9D8B-4002F1CFF4E9}" destId="{A4D697D9-C125-4381-9032-232093020023}" srcOrd="2" destOrd="0" presId="urn:microsoft.com/office/officeart/2005/8/layout/matrix3"/>
    <dgm:cxn modelId="{A13B1B38-A449-9449-A255-3C6D45B8C2A4}" type="presParOf" srcId="{9EEB8A8C-84DE-4F2D-9D8B-4002F1CFF4E9}" destId="{EC48B3C3-30F4-4E0E-A689-B147B254C282}" srcOrd="3" destOrd="0" presId="urn:microsoft.com/office/officeart/2005/8/layout/matrix3"/>
    <dgm:cxn modelId="{86EBEC73-F2C1-0046-B11A-917A7BF2D51E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solidFill>
            <a:srgbClr val="FFFF00"/>
          </a:solidFill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1ADE34-2E71-A44D-80B5-CCF393F2A964}" type="presOf" srcId="{A7D8FFE0-50FA-4C85-8D57-C6D10FE100D2}" destId="{A4D697D9-C125-4381-9032-232093020023}" srcOrd="0" destOrd="0" presId="urn:microsoft.com/office/officeart/2005/8/layout/matrix3"/>
    <dgm:cxn modelId="{CF862753-37E7-1942-A921-7DE7CF108EDA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3136F621-CA3D-FA4D-B993-801B4325194E}" type="presOf" srcId="{4ECF41F9-9B07-44A8-8051-066B958BF685}" destId="{4DE9606D-6B1C-4C06-9D98-57BEDD45573F}" srcOrd="0" destOrd="0" presId="urn:microsoft.com/office/officeart/2005/8/layout/matrix3"/>
    <dgm:cxn modelId="{704B5648-4AD6-4141-9C17-BC34D9740942}" type="presOf" srcId="{4AB04706-5992-4114-A2BE-97768DF1B48F}" destId="{7E7A3F08-0D5C-4334-B11D-E69A77560FD4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350DD3C4-A095-D541-B51A-5885E5AE7119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0C21AB34-C5B7-0946-8CE1-0BB379665F1A}" type="presParOf" srcId="{9EEB8A8C-84DE-4F2D-9D8B-4002F1CFF4E9}" destId="{759C8632-3E81-4352-8BF2-D9454F303229}" srcOrd="0" destOrd="0" presId="urn:microsoft.com/office/officeart/2005/8/layout/matrix3"/>
    <dgm:cxn modelId="{C0D94396-8A20-F240-8B66-289D2E1E6412}" type="presParOf" srcId="{9EEB8A8C-84DE-4F2D-9D8B-4002F1CFF4E9}" destId="{4DE9606D-6B1C-4C06-9D98-57BEDD45573F}" srcOrd="1" destOrd="0" presId="urn:microsoft.com/office/officeart/2005/8/layout/matrix3"/>
    <dgm:cxn modelId="{2CC700A0-3608-7C48-856B-687DF5C9E4B8}" type="presParOf" srcId="{9EEB8A8C-84DE-4F2D-9D8B-4002F1CFF4E9}" destId="{A4D697D9-C125-4381-9032-232093020023}" srcOrd="2" destOrd="0" presId="urn:microsoft.com/office/officeart/2005/8/layout/matrix3"/>
    <dgm:cxn modelId="{28D7223C-1697-0E4E-8544-5C5E5CFB60DD}" type="presParOf" srcId="{9EEB8A8C-84DE-4F2D-9D8B-4002F1CFF4E9}" destId="{EC48B3C3-30F4-4E0E-A689-B147B254C282}" srcOrd="3" destOrd="0" presId="urn:microsoft.com/office/officeart/2005/8/layout/matrix3"/>
    <dgm:cxn modelId="{9E11D57C-515D-2245-87EC-D53AB516B5B7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BFF86ABA-8D4A-4A4F-81E7-7C128BC09E06}" type="presOf" srcId="{A7D8FFE0-50FA-4C85-8D57-C6D10FE100D2}" destId="{A4D697D9-C125-4381-9032-232093020023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23AF8170-3F93-7245-A801-9A097F16EBE9}" type="presOf" srcId="{4AB04706-5992-4114-A2BE-97768DF1B48F}" destId="{7E7A3F08-0D5C-4334-B11D-E69A77560FD4}" srcOrd="0" destOrd="0" presId="urn:microsoft.com/office/officeart/2005/8/layout/matrix3"/>
    <dgm:cxn modelId="{A92653A9-1059-5B40-9926-8293BB7A7F9C}" type="presOf" srcId="{A4513A06-70C5-4A59-8BBD-60BE8683027C}" destId="{EC48B3C3-30F4-4E0E-A689-B147B254C282}" srcOrd="0" destOrd="0" presId="urn:microsoft.com/office/officeart/2005/8/layout/matrix3"/>
    <dgm:cxn modelId="{5B31C4B8-467C-7347-8DBF-4D787DED2ED4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9F538FE4-2A68-174F-A938-CCD6D55B375F}" type="presOf" srcId="{4ECF41F9-9B07-44A8-8051-066B958BF685}" destId="{4DE9606D-6B1C-4C06-9D98-57BEDD45573F}" srcOrd="0" destOrd="0" presId="urn:microsoft.com/office/officeart/2005/8/layout/matrix3"/>
    <dgm:cxn modelId="{56F50956-72E0-DB4D-AB0A-21FC4B364533}" type="presParOf" srcId="{9EEB8A8C-84DE-4F2D-9D8B-4002F1CFF4E9}" destId="{759C8632-3E81-4352-8BF2-D9454F303229}" srcOrd="0" destOrd="0" presId="urn:microsoft.com/office/officeart/2005/8/layout/matrix3"/>
    <dgm:cxn modelId="{4A728B25-53FB-584A-8C8A-59F90ABB0EA7}" type="presParOf" srcId="{9EEB8A8C-84DE-4F2D-9D8B-4002F1CFF4E9}" destId="{4DE9606D-6B1C-4C06-9D98-57BEDD45573F}" srcOrd="1" destOrd="0" presId="urn:microsoft.com/office/officeart/2005/8/layout/matrix3"/>
    <dgm:cxn modelId="{E2E44A81-860A-C24F-9C61-344E45AC48FE}" type="presParOf" srcId="{9EEB8A8C-84DE-4F2D-9D8B-4002F1CFF4E9}" destId="{A4D697D9-C125-4381-9032-232093020023}" srcOrd="2" destOrd="0" presId="urn:microsoft.com/office/officeart/2005/8/layout/matrix3"/>
    <dgm:cxn modelId="{56893AFE-F2E4-5F4A-B941-20039FAE5518}" type="presParOf" srcId="{9EEB8A8C-84DE-4F2D-9D8B-4002F1CFF4E9}" destId="{EC48B3C3-30F4-4E0E-A689-B147B254C282}" srcOrd="3" destOrd="0" presId="urn:microsoft.com/office/officeart/2005/8/layout/matrix3"/>
    <dgm:cxn modelId="{D8ED8E73-10EA-3242-A708-6407D46EA761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340083-BB8A-8B4A-B438-39F7FF08F23A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D12C64EB-91FE-1540-86B8-46941C8019C0}" type="presOf" srcId="{58898816-01CD-4AE2-9033-31F965B49CA3}" destId="{9EEB8A8C-84DE-4F2D-9D8B-4002F1CFF4E9}" srcOrd="0" destOrd="0" presId="urn:microsoft.com/office/officeart/2005/8/layout/matrix3"/>
    <dgm:cxn modelId="{18BC666F-2FBE-AC48-92B8-B876CCFC667B}" type="presOf" srcId="{A4513A06-70C5-4A59-8BBD-60BE8683027C}" destId="{EC48B3C3-30F4-4E0E-A689-B147B254C282}" srcOrd="0" destOrd="0" presId="urn:microsoft.com/office/officeart/2005/8/layout/matrix3"/>
    <dgm:cxn modelId="{F85303FC-8FDF-3246-870D-8BE698E26095}" type="presOf" srcId="{751FC799-435A-4719-8679-9D68050CC3EE}" destId="{A4D697D9-C125-4381-9032-232093020023}" srcOrd="0" destOrd="0" presId="urn:microsoft.com/office/officeart/2005/8/layout/matrix3"/>
    <dgm:cxn modelId="{D4F3767C-1602-E24A-B8C5-1CEAE832A1D8}" type="presParOf" srcId="{9EEB8A8C-84DE-4F2D-9D8B-4002F1CFF4E9}" destId="{759C8632-3E81-4352-8BF2-D9454F303229}" srcOrd="0" destOrd="0" presId="urn:microsoft.com/office/officeart/2005/8/layout/matrix3"/>
    <dgm:cxn modelId="{C9EDD3B3-C17D-8644-B6B2-E397DC6D306A}" type="presParOf" srcId="{9EEB8A8C-84DE-4F2D-9D8B-4002F1CFF4E9}" destId="{4DE9606D-6B1C-4C06-9D98-57BEDD45573F}" srcOrd="1" destOrd="0" presId="urn:microsoft.com/office/officeart/2005/8/layout/matrix3"/>
    <dgm:cxn modelId="{EF2237F0-9A13-0547-9446-1BE47938C6DA}" type="presParOf" srcId="{9EEB8A8C-84DE-4F2D-9D8B-4002F1CFF4E9}" destId="{A4D697D9-C125-4381-9032-232093020023}" srcOrd="2" destOrd="0" presId="urn:microsoft.com/office/officeart/2005/8/layout/matrix3"/>
    <dgm:cxn modelId="{EA2C9CEC-B390-A24E-8014-15943A76A7E8}" type="presParOf" srcId="{9EEB8A8C-84DE-4F2D-9D8B-4002F1CFF4E9}" destId="{EC48B3C3-30F4-4E0E-A689-B147B254C282}" srcOrd="3" destOrd="0" presId="urn:microsoft.com/office/officeart/2005/8/layout/matrix3"/>
    <dgm:cxn modelId="{6BE46E96-F0C5-3043-8524-103D9FF773A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BE38DAFC-4B54-BD49-9583-F4700E678714}" type="presOf" srcId="{58898816-01CD-4AE2-9033-31F965B49CA3}" destId="{9EEB8A8C-84DE-4F2D-9D8B-4002F1CFF4E9}" srcOrd="0" destOrd="0" presId="urn:microsoft.com/office/officeart/2005/8/layout/matrix3"/>
    <dgm:cxn modelId="{07EBA6C8-35E9-3846-A33E-9729255FED9C}" type="presOf" srcId="{4ECF41F9-9B07-44A8-8051-066B958BF685}" destId="{4DE9606D-6B1C-4C06-9D98-57BEDD45573F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1FC035D2-2919-8347-8F66-26216D7259C8}" type="presOf" srcId="{751FC799-435A-4719-8679-9D68050CC3EE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7F2A8726-D3EE-E347-A335-2ACAFC485922}" type="presOf" srcId="{A4513A06-70C5-4A59-8BBD-60BE8683027C}" destId="{EC48B3C3-30F4-4E0E-A689-B147B254C282}" srcOrd="0" destOrd="0" presId="urn:microsoft.com/office/officeart/2005/8/layout/matrix3"/>
    <dgm:cxn modelId="{3AB57AEE-F8B0-464B-AAD4-AD7A26FE1B84}" type="presParOf" srcId="{9EEB8A8C-84DE-4F2D-9D8B-4002F1CFF4E9}" destId="{759C8632-3E81-4352-8BF2-D9454F303229}" srcOrd="0" destOrd="0" presId="urn:microsoft.com/office/officeart/2005/8/layout/matrix3"/>
    <dgm:cxn modelId="{6AB11903-7F17-FD4A-AD52-BD8BDA73A132}" type="presParOf" srcId="{9EEB8A8C-84DE-4F2D-9D8B-4002F1CFF4E9}" destId="{4DE9606D-6B1C-4C06-9D98-57BEDD45573F}" srcOrd="1" destOrd="0" presId="urn:microsoft.com/office/officeart/2005/8/layout/matrix3"/>
    <dgm:cxn modelId="{0D63053C-8893-F84C-BC79-2995175AA8DB}" type="presParOf" srcId="{9EEB8A8C-84DE-4F2D-9D8B-4002F1CFF4E9}" destId="{A4D697D9-C125-4381-9032-232093020023}" srcOrd="2" destOrd="0" presId="urn:microsoft.com/office/officeart/2005/8/layout/matrix3"/>
    <dgm:cxn modelId="{7061A190-A9D8-AF42-AA9B-608A4EF3E0C9}" type="presParOf" srcId="{9EEB8A8C-84DE-4F2D-9D8B-4002F1CFF4E9}" destId="{EC48B3C3-30F4-4E0E-A689-B147B254C282}" srcOrd="3" destOrd="0" presId="urn:microsoft.com/office/officeart/2005/8/layout/matrix3"/>
    <dgm:cxn modelId="{D4A4406F-7C33-1D4C-84D4-1AA73DE768A4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3F6920-89EF-4C4E-87C1-B7EDFFA33555}" type="presOf" srcId="{4AB04706-5992-4114-A2BE-97768DF1B48F}" destId="{7E7A3F08-0D5C-4334-B11D-E69A77560FD4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54792E0E-FE15-C946-A3D2-F05BAB4B16F7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C07759A4-440A-2A40-8FC0-D8891C19208F}" type="presOf" srcId="{A7D8FFE0-50FA-4C85-8D57-C6D10FE100D2}" destId="{A4D697D9-C125-4381-9032-232093020023}" srcOrd="0" destOrd="0" presId="urn:microsoft.com/office/officeart/2005/8/layout/matrix3"/>
    <dgm:cxn modelId="{E3EB6B4D-1829-E54C-9241-6C36BA02801A}" type="presOf" srcId="{A4513A06-70C5-4A59-8BBD-60BE8683027C}" destId="{EC48B3C3-30F4-4E0E-A689-B147B254C282}" srcOrd="0" destOrd="0" presId="urn:microsoft.com/office/officeart/2005/8/layout/matrix3"/>
    <dgm:cxn modelId="{A64EFD23-0920-724D-81FB-9A375E499B50}" type="presOf" srcId="{4ECF41F9-9B07-44A8-8051-066B958BF685}" destId="{4DE9606D-6B1C-4C06-9D98-57BEDD45573F}" srcOrd="0" destOrd="0" presId="urn:microsoft.com/office/officeart/2005/8/layout/matrix3"/>
    <dgm:cxn modelId="{5A81715E-3E18-E642-B288-1C14F327A665}" type="presParOf" srcId="{9EEB8A8C-84DE-4F2D-9D8B-4002F1CFF4E9}" destId="{759C8632-3E81-4352-8BF2-D9454F303229}" srcOrd="0" destOrd="0" presId="urn:microsoft.com/office/officeart/2005/8/layout/matrix3"/>
    <dgm:cxn modelId="{EFCB1AD9-63A3-6A47-B5FA-0099C65EC157}" type="presParOf" srcId="{9EEB8A8C-84DE-4F2D-9D8B-4002F1CFF4E9}" destId="{4DE9606D-6B1C-4C06-9D98-57BEDD45573F}" srcOrd="1" destOrd="0" presId="urn:microsoft.com/office/officeart/2005/8/layout/matrix3"/>
    <dgm:cxn modelId="{61E91EA6-D15C-C644-BB50-6BBC170FC1D2}" type="presParOf" srcId="{9EEB8A8C-84DE-4F2D-9D8B-4002F1CFF4E9}" destId="{A4D697D9-C125-4381-9032-232093020023}" srcOrd="2" destOrd="0" presId="urn:microsoft.com/office/officeart/2005/8/layout/matrix3"/>
    <dgm:cxn modelId="{44371B97-45D0-4B45-89C4-4574CFB804D5}" type="presParOf" srcId="{9EEB8A8C-84DE-4F2D-9D8B-4002F1CFF4E9}" destId="{EC48B3C3-30F4-4E0E-A689-B147B254C282}" srcOrd="3" destOrd="0" presId="urn:microsoft.com/office/officeart/2005/8/layout/matrix3"/>
    <dgm:cxn modelId="{E56AC4CB-26AD-2E4C-93D6-2F31F31F00CF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013A9B-9F30-0746-800C-24F32829E6D7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A3D9E03F-5666-9842-A068-9A3B48B0B589}" type="presOf" srcId="{A7D8FFE0-50FA-4C85-8D57-C6D10FE100D2}" destId="{A4D697D9-C125-4381-9032-232093020023}" srcOrd="0" destOrd="0" presId="urn:microsoft.com/office/officeart/2005/8/layout/matrix3"/>
    <dgm:cxn modelId="{FAF06FA9-E5D6-B244-8B5C-58E934F9F133}" type="presOf" srcId="{4AB04706-5992-4114-A2BE-97768DF1B48F}" destId="{7E7A3F08-0D5C-4334-B11D-E69A77560FD4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DA38968F-C7EB-1F41-83CB-2C3162B87B7A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E268F782-B4BC-1940-9205-41283FA35DE5}" type="presOf" srcId="{A4513A06-70C5-4A59-8BBD-60BE8683027C}" destId="{EC48B3C3-30F4-4E0E-A689-B147B254C282}" srcOrd="0" destOrd="0" presId="urn:microsoft.com/office/officeart/2005/8/layout/matrix3"/>
    <dgm:cxn modelId="{7EE2DA9F-D9DC-3D4E-8D9C-0DCA530C919E}" type="presParOf" srcId="{9EEB8A8C-84DE-4F2D-9D8B-4002F1CFF4E9}" destId="{759C8632-3E81-4352-8BF2-D9454F303229}" srcOrd="0" destOrd="0" presId="urn:microsoft.com/office/officeart/2005/8/layout/matrix3"/>
    <dgm:cxn modelId="{A29B3FCB-BFC9-584E-8C5E-51B1D510C9CA}" type="presParOf" srcId="{9EEB8A8C-84DE-4F2D-9D8B-4002F1CFF4E9}" destId="{4DE9606D-6B1C-4C06-9D98-57BEDD45573F}" srcOrd="1" destOrd="0" presId="urn:microsoft.com/office/officeart/2005/8/layout/matrix3"/>
    <dgm:cxn modelId="{AA9C538C-3FE7-7046-84C4-87E1DD850AB0}" type="presParOf" srcId="{9EEB8A8C-84DE-4F2D-9D8B-4002F1CFF4E9}" destId="{A4D697D9-C125-4381-9032-232093020023}" srcOrd="2" destOrd="0" presId="urn:microsoft.com/office/officeart/2005/8/layout/matrix3"/>
    <dgm:cxn modelId="{0B6A003C-2DAB-C14C-AC10-C1C2EB525DF8}" type="presParOf" srcId="{9EEB8A8C-84DE-4F2D-9D8B-4002F1CFF4E9}" destId="{EC48B3C3-30F4-4E0E-A689-B147B254C282}" srcOrd="3" destOrd="0" presId="urn:microsoft.com/office/officeart/2005/8/layout/matrix3"/>
    <dgm:cxn modelId="{AAD2CDBC-46DE-3547-87EA-34DDF607AFC9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8CC753-41A8-2A46-A39A-06B037FD93CF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5FC1323-6562-9F49-9A1E-A620A1759AE0}" type="presOf" srcId="{751FC799-435A-4719-8679-9D68050CC3EE}" destId="{A4D697D9-C125-4381-9032-232093020023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22834D09-E8E4-9947-983B-6CC2ED6C2839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5E0C65DD-58DA-8044-9DF4-9D98DD9405E7}" type="presOf" srcId="{4ECF41F9-9B07-44A8-8051-066B958BF685}" destId="{4DE9606D-6B1C-4C06-9D98-57BEDD45573F}" srcOrd="0" destOrd="0" presId="urn:microsoft.com/office/officeart/2005/8/layout/matrix3"/>
    <dgm:cxn modelId="{85442C33-DBCC-7F4B-8C1E-D13E841C7253}" type="presParOf" srcId="{9EEB8A8C-84DE-4F2D-9D8B-4002F1CFF4E9}" destId="{759C8632-3E81-4352-8BF2-D9454F303229}" srcOrd="0" destOrd="0" presId="urn:microsoft.com/office/officeart/2005/8/layout/matrix3"/>
    <dgm:cxn modelId="{CA86255A-9E69-EC44-A61B-A224AD898556}" type="presParOf" srcId="{9EEB8A8C-84DE-4F2D-9D8B-4002F1CFF4E9}" destId="{4DE9606D-6B1C-4C06-9D98-57BEDD45573F}" srcOrd="1" destOrd="0" presId="urn:microsoft.com/office/officeart/2005/8/layout/matrix3"/>
    <dgm:cxn modelId="{B8C6E95D-CEF6-8F4C-AF62-65D9A203BB1D}" type="presParOf" srcId="{9EEB8A8C-84DE-4F2D-9D8B-4002F1CFF4E9}" destId="{A4D697D9-C125-4381-9032-232093020023}" srcOrd="2" destOrd="0" presId="urn:microsoft.com/office/officeart/2005/8/layout/matrix3"/>
    <dgm:cxn modelId="{00318591-3814-224A-9E4B-6FC342BA1602}" type="presParOf" srcId="{9EEB8A8C-84DE-4F2D-9D8B-4002F1CFF4E9}" destId="{EC48B3C3-30F4-4E0E-A689-B147B254C282}" srcOrd="3" destOrd="0" presId="urn:microsoft.com/office/officeart/2005/8/layout/matrix3"/>
    <dgm:cxn modelId="{966CEC5A-C1F3-C043-88AC-BB81A499040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D480AF96-0A5C-1248-A9C0-515FD3D37E73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46E06FD7-D74E-8C42-9939-F09BEDBEBEA8}" type="presOf" srcId="{4AB04706-5992-4114-A2BE-97768DF1B48F}" destId="{7E7A3F08-0D5C-4334-B11D-E69A77560FD4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F7DA01D6-AACB-4A45-9733-396EF6EB9B66}" type="presOf" srcId="{58898816-01CD-4AE2-9033-31F965B49CA3}" destId="{9EEB8A8C-84DE-4F2D-9D8B-4002F1CFF4E9}" srcOrd="0" destOrd="0" presId="urn:microsoft.com/office/officeart/2005/8/layout/matrix3"/>
    <dgm:cxn modelId="{060AF823-75B1-0847-A00B-308C7022A913}" type="presOf" srcId="{A7D8FFE0-50FA-4C85-8D57-C6D10FE100D2}" destId="{A4D697D9-C125-4381-9032-232093020023}" srcOrd="0" destOrd="0" presId="urn:microsoft.com/office/officeart/2005/8/layout/matrix3"/>
    <dgm:cxn modelId="{3A655911-4CF8-C84F-BBE7-942543DE441D}" type="presOf" srcId="{A4513A06-70C5-4A59-8BBD-60BE8683027C}" destId="{EC48B3C3-30F4-4E0E-A689-B147B254C282}" srcOrd="0" destOrd="0" presId="urn:microsoft.com/office/officeart/2005/8/layout/matrix3"/>
    <dgm:cxn modelId="{AEE26A7C-B3A0-8B46-B5D8-5757619BE73E}" type="presParOf" srcId="{9EEB8A8C-84DE-4F2D-9D8B-4002F1CFF4E9}" destId="{759C8632-3E81-4352-8BF2-D9454F303229}" srcOrd="0" destOrd="0" presId="urn:microsoft.com/office/officeart/2005/8/layout/matrix3"/>
    <dgm:cxn modelId="{0BAF23C8-F08B-6440-BCD9-B41EF8259106}" type="presParOf" srcId="{9EEB8A8C-84DE-4F2D-9D8B-4002F1CFF4E9}" destId="{4DE9606D-6B1C-4C06-9D98-57BEDD45573F}" srcOrd="1" destOrd="0" presId="urn:microsoft.com/office/officeart/2005/8/layout/matrix3"/>
    <dgm:cxn modelId="{C0F03F74-ED63-4447-8BD2-B33BD355C21D}" type="presParOf" srcId="{9EEB8A8C-84DE-4F2D-9D8B-4002F1CFF4E9}" destId="{A4D697D9-C125-4381-9032-232093020023}" srcOrd="2" destOrd="0" presId="urn:microsoft.com/office/officeart/2005/8/layout/matrix3"/>
    <dgm:cxn modelId="{257B7E2E-703E-794A-B90A-B7880FEDA625}" type="presParOf" srcId="{9EEB8A8C-84DE-4F2D-9D8B-4002F1CFF4E9}" destId="{EC48B3C3-30F4-4E0E-A689-B147B254C282}" srcOrd="3" destOrd="0" presId="urn:microsoft.com/office/officeart/2005/8/layout/matrix3"/>
    <dgm:cxn modelId="{AE5BD7E5-0AE8-994E-8F75-4352CF16E50C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2CFD9ADD-74D3-A74B-971C-89899A3EF208}" type="presOf" srcId="{A4513A06-70C5-4A59-8BBD-60BE8683027C}" destId="{EC48B3C3-30F4-4E0E-A689-B147B254C282}" srcOrd="0" destOrd="0" presId="urn:microsoft.com/office/officeart/2005/8/layout/matrix3"/>
    <dgm:cxn modelId="{E20CED50-23EF-054B-A1D6-7B30F869C681}" type="presOf" srcId="{A7D8FFE0-50FA-4C85-8D57-C6D10FE100D2}" destId="{A4D697D9-C125-4381-9032-232093020023}" srcOrd="0" destOrd="0" presId="urn:microsoft.com/office/officeart/2005/8/layout/matrix3"/>
    <dgm:cxn modelId="{4A92533D-23C6-534F-B3E5-D626EE7DEBE0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939232C5-957E-394A-9474-EA44D41C2EA6}" type="presOf" srcId="{4AB04706-5992-4114-A2BE-97768DF1B48F}" destId="{7E7A3F08-0D5C-4334-B11D-E69A77560FD4}" srcOrd="0" destOrd="0" presId="urn:microsoft.com/office/officeart/2005/8/layout/matrix3"/>
    <dgm:cxn modelId="{778AB95F-1A28-7E4C-8000-267834B4D184}" type="presOf" srcId="{4ECF41F9-9B07-44A8-8051-066B958BF685}" destId="{4DE9606D-6B1C-4C06-9D98-57BEDD45573F}" srcOrd="0" destOrd="0" presId="urn:microsoft.com/office/officeart/2005/8/layout/matrix3"/>
    <dgm:cxn modelId="{B2570D72-275D-534E-A050-D7997EA86666}" type="presParOf" srcId="{9EEB8A8C-84DE-4F2D-9D8B-4002F1CFF4E9}" destId="{759C8632-3E81-4352-8BF2-D9454F303229}" srcOrd="0" destOrd="0" presId="urn:microsoft.com/office/officeart/2005/8/layout/matrix3"/>
    <dgm:cxn modelId="{24F120DF-F4BD-9446-A3F1-55C2ED98F4F2}" type="presParOf" srcId="{9EEB8A8C-84DE-4F2D-9D8B-4002F1CFF4E9}" destId="{4DE9606D-6B1C-4C06-9D98-57BEDD45573F}" srcOrd="1" destOrd="0" presId="urn:microsoft.com/office/officeart/2005/8/layout/matrix3"/>
    <dgm:cxn modelId="{3B498767-5E03-1943-B9BC-3BC737431BB5}" type="presParOf" srcId="{9EEB8A8C-84DE-4F2D-9D8B-4002F1CFF4E9}" destId="{A4D697D9-C125-4381-9032-232093020023}" srcOrd="2" destOrd="0" presId="urn:microsoft.com/office/officeart/2005/8/layout/matrix3"/>
    <dgm:cxn modelId="{86E603C0-37AB-DB46-8770-6283CFC1D380}" type="presParOf" srcId="{9EEB8A8C-84DE-4F2D-9D8B-4002F1CFF4E9}" destId="{EC48B3C3-30F4-4E0E-A689-B147B254C282}" srcOrd="3" destOrd="0" presId="urn:microsoft.com/office/officeart/2005/8/layout/matrix3"/>
    <dgm:cxn modelId="{F21511E8-4F23-114C-8A45-C0DCC5F74DA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2F21F3C4-7ACC-2A4A-BC50-AAC279750FD0}" type="presOf" srcId="{4ECF41F9-9B07-44A8-8051-066B958BF685}" destId="{4DE9606D-6B1C-4C06-9D98-57BEDD45573F}" srcOrd="0" destOrd="0" presId="urn:microsoft.com/office/officeart/2005/8/layout/matrix3"/>
    <dgm:cxn modelId="{6F4A54D4-D7B5-3846-BD5A-CC4172F254F1}" type="presOf" srcId="{751FC799-435A-4719-8679-9D68050CC3EE}" destId="{A4D697D9-C125-4381-9032-232093020023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2DC7A1D2-9476-8E42-9EDC-F50995DD0695}" type="presOf" srcId="{A4513A06-70C5-4A59-8BBD-60BE8683027C}" destId="{EC48B3C3-30F4-4E0E-A689-B147B254C282}" srcOrd="0" destOrd="0" presId="urn:microsoft.com/office/officeart/2005/8/layout/matrix3"/>
    <dgm:cxn modelId="{422119BF-0434-C04F-B49B-55819B8FC609}" type="presOf" srcId="{58898816-01CD-4AE2-9033-31F965B49CA3}" destId="{9EEB8A8C-84DE-4F2D-9D8B-4002F1CFF4E9}" srcOrd="0" destOrd="0" presId="urn:microsoft.com/office/officeart/2005/8/layout/matrix3"/>
    <dgm:cxn modelId="{427E3B50-942F-6546-9B6D-F4B94B6B8396}" type="presParOf" srcId="{9EEB8A8C-84DE-4F2D-9D8B-4002F1CFF4E9}" destId="{759C8632-3E81-4352-8BF2-D9454F303229}" srcOrd="0" destOrd="0" presId="urn:microsoft.com/office/officeart/2005/8/layout/matrix3"/>
    <dgm:cxn modelId="{4EB10563-11E2-BB47-A8C8-888A6BE7A526}" type="presParOf" srcId="{9EEB8A8C-84DE-4F2D-9D8B-4002F1CFF4E9}" destId="{4DE9606D-6B1C-4C06-9D98-57BEDD45573F}" srcOrd="1" destOrd="0" presId="urn:microsoft.com/office/officeart/2005/8/layout/matrix3"/>
    <dgm:cxn modelId="{AD84924D-087E-7942-AC9D-68773D4BB1ED}" type="presParOf" srcId="{9EEB8A8C-84DE-4F2D-9D8B-4002F1CFF4E9}" destId="{A4D697D9-C125-4381-9032-232093020023}" srcOrd="2" destOrd="0" presId="urn:microsoft.com/office/officeart/2005/8/layout/matrix3"/>
    <dgm:cxn modelId="{A2C893AD-DB79-D847-B751-2799C1D9E3EC}" type="presParOf" srcId="{9EEB8A8C-84DE-4F2D-9D8B-4002F1CFF4E9}" destId="{EC48B3C3-30F4-4E0E-A689-B147B254C282}" srcOrd="3" destOrd="0" presId="urn:microsoft.com/office/officeart/2005/8/layout/matrix3"/>
    <dgm:cxn modelId="{438D46E9-E15F-174C-9366-87F55680789D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9A8690F0-AA43-4E47-A9A1-8F927A9FA48C}" type="presOf" srcId="{A4513A06-70C5-4A59-8BBD-60BE8683027C}" destId="{EC48B3C3-30F4-4E0E-A689-B147B254C282}" srcOrd="0" destOrd="0" presId="urn:microsoft.com/office/officeart/2005/8/layout/matrix3"/>
    <dgm:cxn modelId="{94DC7BF4-F23B-A246-A370-1D4D3B064F41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0E6654F0-15E2-5549-94CA-A2F1C28F4631}" type="presOf" srcId="{4ECF41F9-9B07-44A8-8051-066B958BF685}" destId="{4DE9606D-6B1C-4C06-9D98-57BEDD45573F}" srcOrd="0" destOrd="0" presId="urn:microsoft.com/office/officeart/2005/8/layout/matrix3"/>
    <dgm:cxn modelId="{C0AD639C-0103-2040-A9F0-AF0E815B6275}" type="presOf" srcId="{4AB04706-5992-4114-A2BE-97768DF1B48F}" destId="{7E7A3F08-0D5C-4334-B11D-E69A77560FD4}" srcOrd="0" destOrd="0" presId="urn:microsoft.com/office/officeart/2005/8/layout/matrix3"/>
    <dgm:cxn modelId="{0C2E5093-5D0A-AA4A-841B-187A635C6E25}" type="presOf" srcId="{58898816-01CD-4AE2-9033-31F965B49CA3}" destId="{9EEB8A8C-84DE-4F2D-9D8B-4002F1CFF4E9}" srcOrd="0" destOrd="0" presId="urn:microsoft.com/office/officeart/2005/8/layout/matrix3"/>
    <dgm:cxn modelId="{84F806C0-4B2D-874E-AE4D-0140215401C8}" type="presParOf" srcId="{9EEB8A8C-84DE-4F2D-9D8B-4002F1CFF4E9}" destId="{759C8632-3E81-4352-8BF2-D9454F303229}" srcOrd="0" destOrd="0" presId="urn:microsoft.com/office/officeart/2005/8/layout/matrix3"/>
    <dgm:cxn modelId="{F95D6030-03B1-6948-B124-CD21968D89C2}" type="presParOf" srcId="{9EEB8A8C-84DE-4F2D-9D8B-4002F1CFF4E9}" destId="{4DE9606D-6B1C-4C06-9D98-57BEDD45573F}" srcOrd="1" destOrd="0" presId="urn:microsoft.com/office/officeart/2005/8/layout/matrix3"/>
    <dgm:cxn modelId="{93EF640D-F605-8E4A-B98C-659B66E8D47F}" type="presParOf" srcId="{9EEB8A8C-84DE-4F2D-9D8B-4002F1CFF4E9}" destId="{A4D697D9-C125-4381-9032-232093020023}" srcOrd="2" destOrd="0" presId="urn:microsoft.com/office/officeart/2005/8/layout/matrix3"/>
    <dgm:cxn modelId="{F5AE9FBB-A1F4-CA48-BC3D-2287CAD638A9}" type="presParOf" srcId="{9EEB8A8C-84DE-4F2D-9D8B-4002F1CFF4E9}" destId="{EC48B3C3-30F4-4E0E-A689-B147B254C282}" srcOrd="3" destOrd="0" presId="urn:microsoft.com/office/officeart/2005/8/layout/matrix3"/>
    <dgm:cxn modelId="{FEBDA4FC-8760-184F-9CCC-4E08D57EF266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C1463-9F27-9444-952A-5E84451459A8}" type="presOf" srcId="{58898816-01CD-4AE2-9033-31F965B49CA3}" destId="{9EEB8A8C-84DE-4F2D-9D8B-4002F1CFF4E9}" srcOrd="0" destOrd="0" presId="urn:microsoft.com/office/officeart/2005/8/layout/matrix3"/>
    <dgm:cxn modelId="{6587B011-797F-C94A-A0C0-49D2B8D7885B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92AFAEC6-E593-2441-91EF-7526534B4095}" type="presOf" srcId="{A4513A06-70C5-4A59-8BBD-60BE8683027C}" destId="{EC48B3C3-30F4-4E0E-A689-B147B254C282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923D59B8-D049-7846-8DF9-28EB9E62D11A}" type="presOf" srcId="{4AB04706-5992-4114-A2BE-97768DF1B48F}" destId="{7E7A3F08-0D5C-4334-B11D-E69A77560FD4}" srcOrd="0" destOrd="0" presId="urn:microsoft.com/office/officeart/2005/8/layout/matrix3"/>
    <dgm:cxn modelId="{9B17A71C-2B72-1242-9FF6-D205F62F3231}" type="presOf" srcId="{4ECF41F9-9B07-44A8-8051-066B958BF685}" destId="{4DE9606D-6B1C-4C06-9D98-57BEDD45573F}" srcOrd="0" destOrd="0" presId="urn:microsoft.com/office/officeart/2005/8/layout/matrix3"/>
    <dgm:cxn modelId="{C4EA9A83-C9BF-574E-8CE8-2EAF2CF354A0}" type="presParOf" srcId="{9EEB8A8C-84DE-4F2D-9D8B-4002F1CFF4E9}" destId="{759C8632-3E81-4352-8BF2-D9454F303229}" srcOrd="0" destOrd="0" presId="urn:microsoft.com/office/officeart/2005/8/layout/matrix3"/>
    <dgm:cxn modelId="{10B3CB9D-EE09-074D-99DD-5EDFDF07A090}" type="presParOf" srcId="{9EEB8A8C-84DE-4F2D-9D8B-4002F1CFF4E9}" destId="{4DE9606D-6B1C-4C06-9D98-57BEDD45573F}" srcOrd="1" destOrd="0" presId="urn:microsoft.com/office/officeart/2005/8/layout/matrix3"/>
    <dgm:cxn modelId="{5ABDDBBE-D3F3-D442-850A-1B43C30D136F}" type="presParOf" srcId="{9EEB8A8C-84DE-4F2D-9D8B-4002F1CFF4E9}" destId="{A4D697D9-C125-4381-9032-232093020023}" srcOrd="2" destOrd="0" presId="urn:microsoft.com/office/officeart/2005/8/layout/matrix3"/>
    <dgm:cxn modelId="{EFE81538-DF9C-E648-8A51-BF04F38C6132}" type="presParOf" srcId="{9EEB8A8C-84DE-4F2D-9D8B-4002F1CFF4E9}" destId="{EC48B3C3-30F4-4E0E-A689-B147B254C282}" srcOrd="3" destOrd="0" presId="urn:microsoft.com/office/officeart/2005/8/layout/matrix3"/>
    <dgm:cxn modelId="{D0F2BA29-4BFC-E34A-A760-D62E2E932E2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2AE52837-47B0-9247-B324-185E8FBFB4B3}" type="presOf" srcId="{751FC799-435A-4719-8679-9D68050CC3EE}" destId="{A4D697D9-C125-4381-9032-232093020023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A28E2A20-C0A0-B84C-8512-910940290E88}" type="presOf" srcId="{4ECF41F9-9B07-44A8-8051-066B958BF685}" destId="{4DE9606D-6B1C-4C06-9D98-57BEDD45573F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83C9B04D-F371-A944-92C5-56CC4B1B9D5A}" type="presOf" srcId="{A4513A06-70C5-4A59-8BBD-60BE8683027C}" destId="{EC48B3C3-30F4-4E0E-A689-B147B254C282}" srcOrd="0" destOrd="0" presId="urn:microsoft.com/office/officeart/2005/8/layout/matrix3"/>
    <dgm:cxn modelId="{58D4DA1C-186A-5C48-B296-456E3EDF2B91}" type="presOf" srcId="{58898816-01CD-4AE2-9033-31F965B49CA3}" destId="{9EEB8A8C-84DE-4F2D-9D8B-4002F1CFF4E9}" srcOrd="0" destOrd="0" presId="urn:microsoft.com/office/officeart/2005/8/layout/matrix3"/>
    <dgm:cxn modelId="{0B05DDF9-9814-354E-9018-DE1AE15F0A00}" type="presParOf" srcId="{9EEB8A8C-84DE-4F2D-9D8B-4002F1CFF4E9}" destId="{759C8632-3E81-4352-8BF2-D9454F303229}" srcOrd="0" destOrd="0" presId="urn:microsoft.com/office/officeart/2005/8/layout/matrix3"/>
    <dgm:cxn modelId="{CD14750D-126F-744B-9365-3E996B944F81}" type="presParOf" srcId="{9EEB8A8C-84DE-4F2D-9D8B-4002F1CFF4E9}" destId="{4DE9606D-6B1C-4C06-9D98-57BEDD45573F}" srcOrd="1" destOrd="0" presId="urn:microsoft.com/office/officeart/2005/8/layout/matrix3"/>
    <dgm:cxn modelId="{7E68434F-BEBE-1E4B-A761-0BBEF10D4CEA}" type="presParOf" srcId="{9EEB8A8C-84DE-4F2D-9D8B-4002F1CFF4E9}" destId="{A4D697D9-C125-4381-9032-232093020023}" srcOrd="2" destOrd="0" presId="urn:microsoft.com/office/officeart/2005/8/layout/matrix3"/>
    <dgm:cxn modelId="{67561A88-56C1-A74A-AAAD-A668E16C70F2}" type="presParOf" srcId="{9EEB8A8C-84DE-4F2D-9D8B-4002F1CFF4E9}" destId="{EC48B3C3-30F4-4E0E-A689-B147B254C282}" srcOrd="3" destOrd="0" presId="urn:microsoft.com/office/officeart/2005/8/layout/matrix3"/>
    <dgm:cxn modelId="{4EF92A75-F3BF-0B44-8400-79D5A09BCB7B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EEB746A6-55AB-E141-8224-BE87DC8EFAEF}" type="presOf" srcId="{A4513A06-70C5-4A59-8BBD-60BE8683027C}" destId="{EC48B3C3-30F4-4E0E-A689-B147B254C282}" srcOrd="0" destOrd="0" presId="urn:microsoft.com/office/officeart/2005/8/layout/matrix3"/>
    <dgm:cxn modelId="{51DDC4BD-26DB-2742-853E-201113453EE2}" type="presOf" srcId="{4ECF41F9-9B07-44A8-8051-066B958BF685}" destId="{4DE9606D-6B1C-4C06-9D98-57BEDD45573F}" srcOrd="0" destOrd="0" presId="urn:microsoft.com/office/officeart/2005/8/layout/matrix3"/>
    <dgm:cxn modelId="{75A9D6A3-739E-CF43-AF29-5A6FCF8C9A5C}" type="presOf" srcId="{4AB04706-5992-4114-A2BE-97768DF1B48F}" destId="{7E7A3F08-0D5C-4334-B11D-E69A77560FD4}" srcOrd="0" destOrd="0" presId="urn:microsoft.com/office/officeart/2005/8/layout/matrix3"/>
    <dgm:cxn modelId="{567BA2EE-8BFB-4643-8A1B-E0550D147DC1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8A3DE6CB-C66B-8E44-8907-9024251B39D5}" type="presOf" srcId="{58898816-01CD-4AE2-9033-31F965B49CA3}" destId="{9EEB8A8C-84DE-4F2D-9D8B-4002F1CFF4E9}" srcOrd="0" destOrd="0" presId="urn:microsoft.com/office/officeart/2005/8/layout/matrix3"/>
    <dgm:cxn modelId="{B543479D-0922-9549-BB0F-29062C9946F1}" type="presParOf" srcId="{9EEB8A8C-84DE-4F2D-9D8B-4002F1CFF4E9}" destId="{759C8632-3E81-4352-8BF2-D9454F303229}" srcOrd="0" destOrd="0" presId="urn:microsoft.com/office/officeart/2005/8/layout/matrix3"/>
    <dgm:cxn modelId="{FDF5A6FB-B11A-AA4D-AB84-04A98E039E3E}" type="presParOf" srcId="{9EEB8A8C-84DE-4F2D-9D8B-4002F1CFF4E9}" destId="{4DE9606D-6B1C-4C06-9D98-57BEDD45573F}" srcOrd="1" destOrd="0" presId="urn:microsoft.com/office/officeart/2005/8/layout/matrix3"/>
    <dgm:cxn modelId="{B82087AE-AE6B-BC4B-8838-8538F539A30D}" type="presParOf" srcId="{9EEB8A8C-84DE-4F2D-9D8B-4002F1CFF4E9}" destId="{A4D697D9-C125-4381-9032-232093020023}" srcOrd="2" destOrd="0" presId="urn:microsoft.com/office/officeart/2005/8/layout/matrix3"/>
    <dgm:cxn modelId="{27B9E32D-ABA5-5948-B783-DCBEC6AF0192}" type="presParOf" srcId="{9EEB8A8C-84DE-4F2D-9D8B-4002F1CFF4E9}" destId="{EC48B3C3-30F4-4E0E-A689-B147B254C282}" srcOrd="3" destOrd="0" presId="urn:microsoft.com/office/officeart/2005/8/layout/matrix3"/>
    <dgm:cxn modelId="{C108B3CD-61C7-6F40-8505-B073E68E31D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20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76597D-8BFA-104B-9881-979B6FE4D3F3}" type="presOf" srcId="{4AB04706-5992-4114-A2BE-97768DF1B48F}" destId="{7E7A3F08-0D5C-4334-B11D-E69A77560FD4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E181AB07-99D1-DC4B-B7C3-077A9EF846B7}" type="presOf" srcId="{A7D8FFE0-50FA-4C85-8D57-C6D10FE100D2}" destId="{A4D697D9-C125-4381-9032-232093020023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8E60B1D4-99AA-3540-BA73-FA6005A31128}" type="presOf" srcId="{4ECF41F9-9B07-44A8-8051-066B958BF685}" destId="{4DE9606D-6B1C-4C06-9D98-57BEDD45573F}" srcOrd="0" destOrd="0" presId="urn:microsoft.com/office/officeart/2005/8/layout/matrix3"/>
    <dgm:cxn modelId="{DF90C722-00A6-7442-B83C-260420A0D1F5}" type="presOf" srcId="{58898816-01CD-4AE2-9033-31F965B49CA3}" destId="{9EEB8A8C-84DE-4F2D-9D8B-4002F1CFF4E9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C7A3D906-8164-D34E-B611-E9E2B8B3B8FF}" type="presOf" srcId="{A4513A06-70C5-4A59-8BBD-60BE8683027C}" destId="{EC48B3C3-30F4-4E0E-A689-B147B254C282}" srcOrd="0" destOrd="0" presId="urn:microsoft.com/office/officeart/2005/8/layout/matrix3"/>
    <dgm:cxn modelId="{50DFE711-C4F7-4E4E-B505-010DB205133B}" type="presParOf" srcId="{9EEB8A8C-84DE-4F2D-9D8B-4002F1CFF4E9}" destId="{759C8632-3E81-4352-8BF2-D9454F303229}" srcOrd="0" destOrd="0" presId="urn:microsoft.com/office/officeart/2005/8/layout/matrix3"/>
    <dgm:cxn modelId="{06ED3662-E90F-904A-9FBE-CEE417DE8E6D}" type="presParOf" srcId="{9EEB8A8C-84DE-4F2D-9D8B-4002F1CFF4E9}" destId="{4DE9606D-6B1C-4C06-9D98-57BEDD45573F}" srcOrd="1" destOrd="0" presId="urn:microsoft.com/office/officeart/2005/8/layout/matrix3"/>
    <dgm:cxn modelId="{2F997128-DE38-9048-B237-D9B1B2A58136}" type="presParOf" srcId="{9EEB8A8C-84DE-4F2D-9D8B-4002F1CFF4E9}" destId="{A4D697D9-C125-4381-9032-232093020023}" srcOrd="2" destOrd="0" presId="urn:microsoft.com/office/officeart/2005/8/layout/matrix3"/>
    <dgm:cxn modelId="{7DA5B66D-4DE0-1D44-A69E-B32C294F8CCB}" type="presParOf" srcId="{9EEB8A8C-84DE-4F2D-9D8B-4002F1CFF4E9}" destId="{EC48B3C3-30F4-4E0E-A689-B147B254C282}" srcOrd="3" destOrd="0" presId="urn:microsoft.com/office/officeart/2005/8/layout/matrix3"/>
    <dgm:cxn modelId="{606FC05B-0F64-7E47-B64F-478453022381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866D3E-E81E-B341-86E4-2C2FFBAA7C69}" type="presOf" srcId="{4AB04706-5992-4114-A2BE-97768DF1B48F}" destId="{7E7A3F08-0D5C-4334-B11D-E69A77560FD4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5CABE913-C051-C548-8E1A-629579932F25}" type="presOf" srcId="{58898816-01CD-4AE2-9033-31F965B49CA3}" destId="{9EEB8A8C-84DE-4F2D-9D8B-4002F1CFF4E9}" srcOrd="0" destOrd="0" presId="urn:microsoft.com/office/officeart/2005/8/layout/matrix3"/>
    <dgm:cxn modelId="{E5490B4E-4D06-7F4B-B608-74A4CB41A6AE}" type="presOf" srcId="{A7D8FFE0-50FA-4C85-8D57-C6D10FE100D2}" destId="{A4D697D9-C125-4381-9032-232093020023}" srcOrd="0" destOrd="0" presId="urn:microsoft.com/office/officeart/2005/8/layout/matrix3"/>
    <dgm:cxn modelId="{9AB87463-84FC-6E4C-A490-70EE2C07AFB0}" type="presOf" srcId="{A4513A06-70C5-4A59-8BBD-60BE8683027C}" destId="{EC48B3C3-30F4-4E0E-A689-B147B254C282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18B96F28-6658-6749-A39B-464552AC99ED}" type="presOf" srcId="{4ECF41F9-9B07-44A8-8051-066B958BF685}" destId="{4DE9606D-6B1C-4C06-9D98-57BEDD45573F}" srcOrd="0" destOrd="0" presId="urn:microsoft.com/office/officeart/2005/8/layout/matrix3"/>
    <dgm:cxn modelId="{CCF7F3C1-8AE0-0748-AB38-0D0E318F1942}" type="presParOf" srcId="{9EEB8A8C-84DE-4F2D-9D8B-4002F1CFF4E9}" destId="{759C8632-3E81-4352-8BF2-D9454F303229}" srcOrd="0" destOrd="0" presId="urn:microsoft.com/office/officeart/2005/8/layout/matrix3"/>
    <dgm:cxn modelId="{FF03DB01-454D-EF46-84F8-94499DB24588}" type="presParOf" srcId="{9EEB8A8C-84DE-4F2D-9D8B-4002F1CFF4E9}" destId="{4DE9606D-6B1C-4C06-9D98-57BEDD45573F}" srcOrd="1" destOrd="0" presId="urn:microsoft.com/office/officeart/2005/8/layout/matrix3"/>
    <dgm:cxn modelId="{D684B111-529E-0A44-BBEB-3B547F35BAD3}" type="presParOf" srcId="{9EEB8A8C-84DE-4F2D-9D8B-4002F1CFF4E9}" destId="{A4D697D9-C125-4381-9032-232093020023}" srcOrd="2" destOrd="0" presId="urn:microsoft.com/office/officeart/2005/8/layout/matrix3"/>
    <dgm:cxn modelId="{E71692C2-9858-A144-8EAB-F1A2EDDF5178}" type="presParOf" srcId="{9EEB8A8C-84DE-4F2D-9D8B-4002F1CFF4E9}" destId="{EC48B3C3-30F4-4E0E-A689-B147B254C282}" srcOrd="3" destOrd="0" presId="urn:microsoft.com/office/officeart/2005/8/layout/matrix3"/>
    <dgm:cxn modelId="{26E53804-C105-5648-8BCA-8A9FD8F699A8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AFB63B-EA58-9142-AB6E-E78BA62D049F}" type="presOf" srcId="{A4513A06-70C5-4A59-8BBD-60BE8683027C}" destId="{EC48B3C3-30F4-4E0E-A689-B147B254C282}" srcOrd="0" destOrd="0" presId="urn:microsoft.com/office/officeart/2005/8/layout/matrix3"/>
    <dgm:cxn modelId="{CF5EE0E8-BB15-AF44-B40E-E6F1B59EB72B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0F411574-9069-D94F-8E91-3F4B921855BD}" type="presOf" srcId="{751FC799-435A-4719-8679-9D68050CC3EE}" destId="{A4D697D9-C125-4381-9032-232093020023}" srcOrd="0" destOrd="0" presId="urn:microsoft.com/office/officeart/2005/8/layout/matrix3"/>
    <dgm:cxn modelId="{EBD96670-8D4A-D844-B323-C0072F52CEDE}" type="presOf" srcId="{4ECF41F9-9B07-44A8-8051-066B958BF685}" destId="{4DE9606D-6B1C-4C06-9D98-57BEDD45573F}" srcOrd="0" destOrd="0" presId="urn:microsoft.com/office/officeart/2005/8/layout/matrix3"/>
    <dgm:cxn modelId="{47C532FF-CFDF-BB4D-94F0-95BDEE536D2B}" type="presParOf" srcId="{9EEB8A8C-84DE-4F2D-9D8B-4002F1CFF4E9}" destId="{759C8632-3E81-4352-8BF2-D9454F303229}" srcOrd="0" destOrd="0" presId="urn:microsoft.com/office/officeart/2005/8/layout/matrix3"/>
    <dgm:cxn modelId="{D4822F48-8616-5848-BB7C-7DD320F2A3C3}" type="presParOf" srcId="{9EEB8A8C-84DE-4F2D-9D8B-4002F1CFF4E9}" destId="{4DE9606D-6B1C-4C06-9D98-57BEDD45573F}" srcOrd="1" destOrd="0" presId="urn:microsoft.com/office/officeart/2005/8/layout/matrix3"/>
    <dgm:cxn modelId="{857C630F-BB5B-1D42-A5EA-A92FA66B5662}" type="presParOf" srcId="{9EEB8A8C-84DE-4F2D-9D8B-4002F1CFF4E9}" destId="{A4D697D9-C125-4381-9032-232093020023}" srcOrd="2" destOrd="0" presId="urn:microsoft.com/office/officeart/2005/8/layout/matrix3"/>
    <dgm:cxn modelId="{EDDDEA33-24BB-EF4D-A359-8BBC4EBDF6AB}" type="presParOf" srcId="{9EEB8A8C-84DE-4F2D-9D8B-4002F1CFF4E9}" destId="{EC48B3C3-30F4-4E0E-A689-B147B254C282}" srcOrd="3" destOrd="0" presId="urn:microsoft.com/office/officeart/2005/8/layout/matrix3"/>
    <dgm:cxn modelId="{38E4C2AA-3F78-7348-86EC-3B0D94F1C740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EA078A9B-692B-0D40-BF5E-7573ED7EC532}" type="presOf" srcId="{4AB04706-5992-4114-A2BE-97768DF1B48F}" destId="{7E7A3F08-0D5C-4334-B11D-E69A77560FD4}" srcOrd="0" destOrd="0" presId="urn:microsoft.com/office/officeart/2005/8/layout/matrix3"/>
    <dgm:cxn modelId="{E8F70621-50CD-CC4B-ACF1-0B6E0D7AA73C}" type="presOf" srcId="{A7D8FFE0-50FA-4C85-8D57-C6D10FE100D2}" destId="{A4D697D9-C125-4381-9032-232093020023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28E6AA48-6043-AB40-9998-412DF2B97330}" type="presOf" srcId="{58898816-01CD-4AE2-9033-31F965B49CA3}" destId="{9EEB8A8C-84DE-4F2D-9D8B-4002F1CFF4E9}" srcOrd="0" destOrd="0" presId="urn:microsoft.com/office/officeart/2005/8/layout/matrix3"/>
    <dgm:cxn modelId="{73E9B49F-46D2-5142-80EF-B75E281C43E2}" type="presOf" srcId="{A4513A06-70C5-4A59-8BBD-60BE8683027C}" destId="{EC48B3C3-30F4-4E0E-A689-B147B254C282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4C24E135-E568-4340-922F-5C4DDE0423DF}" type="presOf" srcId="{4ECF41F9-9B07-44A8-8051-066B958BF685}" destId="{4DE9606D-6B1C-4C06-9D98-57BEDD45573F}" srcOrd="0" destOrd="0" presId="urn:microsoft.com/office/officeart/2005/8/layout/matrix3"/>
    <dgm:cxn modelId="{C4037799-28F1-9541-B9EA-4AAEB9D2F823}" type="presParOf" srcId="{9EEB8A8C-84DE-4F2D-9D8B-4002F1CFF4E9}" destId="{759C8632-3E81-4352-8BF2-D9454F303229}" srcOrd="0" destOrd="0" presId="urn:microsoft.com/office/officeart/2005/8/layout/matrix3"/>
    <dgm:cxn modelId="{2F4A35EC-1B4F-ED4F-9AF9-52C26902AC6C}" type="presParOf" srcId="{9EEB8A8C-84DE-4F2D-9D8B-4002F1CFF4E9}" destId="{4DE9606D-6B1C-4C06-9D98-57BEDD45573F}" srcOrd="1" destOrd="0" presId="urn:microsoft.com/office/officeart/2005/8/layout/matrix3"/>
    <dgm:cxn modelId="{995F9D2F-9E03-3745-A790-52A67389EBCB}" type="presParOf" srcId="{9EEB8A8C-84DE-4F2D-9D8B-4002F1CFF4E9}" destId="{A4D697D9-C125-4381-9032-232093020023}" srcOrd="2" destOrd="0" presId="urn:microsoft.com/office/officeart/2005/8/layout/matrix3"/>
    <dgm:cxn modelId="{944598C8-A594-1846-919C-0D478DEDCA45}" type="presParOf" srcId="{9EEB8A8C-84DE-4F2D-9D8B-4002F1CFF4E9}" destId="{EC48B3C3-30F4-4E0E-A689-B147B254C282}" srcOrd="3" destOrd="0" presId="urn:microsoft.com/office/officeart/2005/8/layout/matrix3"/>
    <dgm:cxn modelId="{D7F09901-6194-3749-A5DB-6902985ACADD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E58F3FBC-BE27-534B-B75B-8640F8F0C357}" type="presOf" srcId="{4ECF41F9-9B07-44A8-8051-066B958BF685}" destId="{4DE9606D-6B1C-4C06-9D98-57BEDD45573F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D1290C95-3473-854D-8E68-5ED05A4E28AC}" type="presOf" srcId="{A4513A06-70C5-4A59-8BBD-60BE8683027C}" destId="{EC48B3C3-30F4-4E0E-A689-B147B254C282}" srcOrd="0" destOrd="0" presId="urn:microsoft.com/office/officeart/2005/8/layout/matrix3"/>
    <dgm:cxn modelId="{30DDA3D9-115A-9C40-9204-E6AD259C37EA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6869A4EA-3B6B-2048-A69B-556A0EED76C9}" type="presOf" srcId="{58898816-01CD-4AE2-9033-31F965B49CA3}" destId="{9EEB8A8C-84DE-4F2D-9D8B-4002F1CFF4E9}" srcOrd="0" destOrd="0" presId="urn:microsoft.com/office/officeart/2005/8/layout/matrix3"/>
    <dgm:cxn modelId="{EF5D50D8-D635-344C-B2AD-91B1345D8913}" type="presOf" srcId="{4AB04706-5992-4114-A2BE-97768DF1B48F}" destId="{7E7A3F08-0D5C-4334-B11D-E69A77560FD4}" srcOrd="0" destOrd="0" presId="urn:microsoft.com/office/officeart/2005/8/layout/matrix3"/>
    <dgm:cxn modelId="{BD73EAE8-7CE1-0D49-ADD8-BF59FBA5A31A}" type="presParOf" srcId="{9EEB8A8C-84DE-4F2D-9D8B-4002F1CFF4E9}" destId="{759C8632-3E81-4352-8BF2-D9454F303229}" srcOrd="0" destOrd="0" presId="urn:microsoft.com/office/officeart/2005/8/layout/matrix3"/>
    <dgm:cxn modelId="{FDE732A3-80FD-724D-886E-2CAE8DFF0B34}" type="presParOf" srcId="{9EEB8A8C-84DE-4F2D-9D8B-4002F1CFF4E9}" destId="{4DE9606D-6B1C-4C06-9D98-57BEDD45573F}" srcOrd="1" destOrd="0" presId="urn:microsoft.com/office/officeart/2005/8/layout/matrix3"/>
    <dgm:cxn modelId="{C87BB38E-DD5C-0747-96F5-1DC66322D5E2}" type="presParOf" srcId="{9EEB8A8C-84DE-4F2D-9D8B-4002F1CFF4E9}" destId="{A4D697D9-C125-4381-9032-232093020023}" srcOrd="2" destOrd="0" presId="urn:microsoft.com/office/officeart/2005/8/layout/matrix3"/>
    <dgm:cxn modelId="{A4F65D83-2273-3D43-9210-9739FF4D2F4F}" type="presParOf" srcId="{9EEB8A8C-84DE-4F2D-9D8B-4002F1CFF4E9}" destId="{EC48B3C3-30F4-4E0E-A689-B147B254C282}" srcOrd="3" destOrd="0" presId="urn:microsoft.com/office/officeart/2005/8/layout/matrix3"/>
    <dgm:cxn modelId="{7290D99D-AC19-2E46-A45C-763C5684863B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1E81A1-1864-714B-BE3F-860EA29C21C5}" type="presOf" srcId="{A4513A06-70C5-4A59-8BBD-60BE8683027C}" destId="{EC48B3C3-30F4-4E0E-A689-B147B254C282}" srcOrd="0" destOrd="0" presId="urn:microsoft.com/office/officeart/2005/8/layout/matrix3"/>
    <dgm:cxn modelId="{1816E4F1-1338-684B-A5AA-D2600D558801}" type="presOf" srcId="{4ECF41F9-9B07-44A8-8051-066B958BF685}" destId="{4DE9606D-6B1C-4C06-9D98-57BEDD45573F}" srcOrd="0" destOrd="0" presId="urn:microsoft.com/office/officeart/2005/8/layout/matrix3"/>
    <dgm:cxn modelId="{00F48534-C6EE-E24D-B8FE-AA88FE10E3B9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DDB5D6F6-90A4-AC44-A378-C0183C611402}" type="presOf" srcId="{751FC799-435A-4719-8679-9D68050CC3EE}" destId="{A4D697D9-C125-4381-9032-232093020023}" srcOrd="0" destOrd="0" presId="urn:microsoft.com/office/officeart/2005/8/layout/matrix3"/>
    <dgm:cxn modelId="{ED811218-A5B6-D04F-8F2B-928B5BDC4E85}" type="presParOf" srcId="{9EEB8A8C-84DE-4F2D-9D8B-4002F1CFF4E9}" destId="{759C8632-3E81-4352-8BF2-D9454F303229}" srcOrd="0" destOrd="0" presId="urn:microsoft.com/office/officeart/2005/8/layout/matrix3"/>
    <dgm:cxn modelId="{D0DE1EE5-CD86-0344-B89C-135C2A738079}" type="presParOf" srcId="{9EEB8A8C-84DE-4F2D-9D8B-4002F1CFF4E9}" destId="{4DE9606D-6B1C-4C06-9D98-57BEDD45573F}" srcOrd="1" destOrd="0" presId="urn:microsoft.com/office/officeart/2005/8/layout/matrix3"/>
    <dgm:cxn modelId="{F13ACD05-14A9-D24A-A0DC-41AF0799BA8B}" type="presParOf" srcId="{9EEB8A8C-84DE-4F2D-9D8B-4002F1CFF4E9}" destId="{A4D697D9-C125-4381-9032-232093020023}" srcOrd="2" destOrd="0" presId="urn:microsoft.com/office/officeart/2005/8/layout/matrix3"/>
    <dgm:cxn modelId="{AB316808-382B-F54F-A622-F450D43E49E8}" type="presParOf" srcId="{9EEB8A8C-84DE-4F2D-9D8B-4002F1CFF4E9}" destId="{EC48B3C3-30F4-4E0E-A689-B147B254C282}" srcOrd="3" destOrd="0" presId="urn:microsoft.com/office/officeart/2005/8/layout/matrix3"/>
    <dgm:cxn modelId="{EBC78A07-21BC-B744-8FFF-C75FA062EA8E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02C673-5655-D542-AE12-225C9D1CFBE1}" type="presOf" srcId="{A4513A06-70C5-4A59-8BBD-60BE8683027C}" destId="{EC48B3C3-30F4-4E0E-A689-B147B254C282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26937751-B86A-6B44-9DA2-579A9EE0BF87}" type="presOf" srcId="{4AB04706-5992-4114-A2BE-97768DF1B48F}" destId="{7E7A3F08-0D5C-4334-B11D-E69A77560FD4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CA559173-D713-5848-9040-2EDCFE56F835}" type="presOf" srcId="{4ECF41F9-9B07-44A8-8051-066B958BF685}" destId="{4DE9606D-6B1C-4C06-9D98-57BEDD45573F}" srcOrd="0" destOrd="0" presId="urn:microsoft.com/office/officeart/2005/8/layout/matrix3"/>
    <dgm:cxn modelId="{5181E1C1-4BD8-F949-B3A1-A452F3478D78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72BB9A25-7240-424F-BA55-3B8A44E3ECF6}" type="presOf" srcId="{58898816-01CD-4AE2-9033-31F965B49CA3}" destId="{9EEB8A8C-84DE-4F2D-9D8B-4002F1CFF4E9}" srcOrd="0" destOrd="0" presId="urn:microsoft.com/office/officeart/2005/8/layout/matrix3"/>
    <dgm:cxn modelId="{47BD0489-C5BC-EA44-A474-AE0E994E6471}" type="presParOf" srcId="{9EEB8A8C-84DE-4F2D-9D8B-4002F1CFF4E9}" destId="{759C8632-3E81-4352-8BF2-D9454F303229}" srcOrd="0" destOrd="0" presId="urn:microsoft.com/office/officeart/2005/8/layout/matrix3"/>
    <dgm:cxn modelId="{47E94A9C-AAF0-1E41-8D1B-1046823890FE}" type="presParOf" srcId="{9EEB8A8C-84DE-4F2D-9D8B-4002F1CFF4E9}" destId="{4DE9606D-6B1C-4C06-9D98-57BEDD45573F}" srcOrd="1" destOrd="0" presId="urn:microsoft.com/office/officeart/2005/8/layout/matrix3"/>
    <dgm:cxn modelId="{9CF5F8E9-21EC-2848-A0DD-3CD02D00075A}" type="presParOf" srcId="{9EEB8A8C-84DE-4F2D-9D8B-4002F1CFF4E9}" destId="{A4D697D9-C125-4381-9032-232093020023}" srcOrd="2" destOrd="0" presId="urn:microsoft.com/office/officeart/2005/8/layout/matrix3"/>
    <dgm:cxn modelId="{7101B1D5-B9F9-664B-81FD-CCDBB3312778}" type="presParOf" srcId="{9EEB8A8C-84DE-4F2D-9D8B-4002F1CFF4E9}" destId="{EC48B3C3-30F4-4E0E-A689-B147B254C282}" srcOrd="3" destOrd="0" presId="urn:microsoft.com/office/officeart/2005/8/layout/matrix3"/>
    <dgm:cxn modelId="{EEC294BA-4263-D749-A1DD-698D79B424E3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S4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/>
      <dgm:t>
        <a:bodyPr/>
        <a:lstStyle/>
        <a:p>
          <a:r>
            <a:rPr lang="fr-FR" dirty="0" smtClean="0"/>
            <a:t>S5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S6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r>
            <a:rPr lang="fr-FR" dirty="0" smtClean="0"/>
            <a:t>S7</a:t>
          </a:r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9733A1-F534-0949-A355-D10577EFD9CF}" type="presOf" srcId="{58898816-01CD-4AE2-9033-31F965B49CA3}" destId="{9EEB8A8C-84DE-4F2D-9D8B-4002F1CFF4E9}" srcOrd="0" destOrd="0" presId="urn:microsoft.com/office/officeart/2005/8/layout/matrix3"/>
    <dgm:cxn modelId="{174CEE63-C16D-3348-9746-7C2858F9FC6A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59D69FA9-CBF8-B849-8C9E-92C0678A298E}" type="presOf" srcId="{A4513A06-70C5-4A59-8BBD-60BE8683027C}" destId="{EC48B3C3-30F4-4E0E-A689-B147B254C282}" srcOrd="0" destOrd="0" presId="urn:microsoft.com/office/officeart/2005/8/layout/matrix3"/>
    <dgm:cxn modelId="{BF3D94B9-1094-D244-8789-44A54BBBDFF8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EA3E84F8-CB82-A34E-B939-55A60963CD89}" type="presOf" srcId="{4AB04706-5992-4114-A2BE-97768DF1B48F}" destId="{7E7A3F08-0D5C-4334-B11D-E69A77560FD4}" srcOrd="0" destOrd="0" presId="urn:microsoft.com/office/officeart/2005/8/layout/matrix3"/>
    <dgm:cxn modelId="{F2BD5FFF-76E8-2548-91A2-7AE2F23F7CDD}" type="presParOf" srcId="{9EEB8A8C-84DE-4F2D-9D8B-4002F1CFF4E9}" destId="{759C8632-3E81-4352-8BF2-D9454F303229}" srcOrd="0" destOrd="0" presId="urn:microsoft.com/office/officeart/2005/8/layout/matrix3"/>
    <dgm:cxn modelId="{08191CD9-7ADB-4D4B-895D-44578757041C}" type="presParOf" srcId="{9EEB8A8C-84DE-4F2D-9D8B-4002F1CFF4E9}" destId="{4DE9606D-6B1C-4C06-9D98-57BEDD45573F}" srcOrd="1" destOrd="0" presId="urn:microsoft.com/office/officeart/2005/8/layout/matrix3"/>
    <dgm:cxn modelId="{6BC1017D-6333-5143-B1ED-DAE3C868722E}" type="presParOf" srcId="{9EEB8A8C-84DE-4F2D-9D8B-4002F1CFF4E9}" destId="{A4D697D9-C125-4381-9032-232093020023}" srcOrd="2" destOrd="0" presId="urn:microsoft.com/office/officeart/2005/8/layout/matrix3"/>
    <dgm:cxn modelId="{5F9D623A-580C-104D-BAF1-F263B644ACE1}" type="presParOf" srcId="{9EEB8A8C-84DE-4F2D-9D8B-4002F1CFF4E9}" destId="{EC48B3C3-30F4-4E0E-A689-B147B254C282}" srcOrd="3" destOrd="0" presId="urn:microsoft.com/office/officeart/2005/8/layout/matrix3"/>
    <dgm:cxn modelId="{0F7389FE-AD3A-9D4B-829E-110EFD92E82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/>
      <dgm:t>
        <a:bodyPr/>
        <a:lstStyle/>
        <a:p>
          <a:r>
            <a:rPr lang="fr-FR" sz="1700" dirty="0" smtClean="0"/>
            <a:t>S8</a:t>
          </a:r>
          <a:endParaRPr lang="fr-FR" sz="1700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/>
      <dgm:t>
        <a:bodyPr/>
        <a:lstStyle/>
        <a:p>
          <a:r>
            <a:rPr lang="fr-FR" sz="1400" dirty="0" smtClean="0"/>
            <a:t>S10</a:t>
          </a:r>
          <a:endParaRPr lang="fr-FR" sz="1400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/>
      <dgm:t>
        <a:bodyPr/>
        <a:lstStyle/>
        <a:p>
          <a:r>
            <a:rPr lang="fr-FR" sz="1700" dirty="0" smtClean="0"/>
            <a:t>S9</a:t>
          </a:r>
          <a:endParaRPr lang="fr-FR" sz="1700" dirty="0"/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877697-9745-364B-B0C8-C356383B9AB9}" type="presOf" srcId="{4ECF41F9-9B07-44A8-8051-066B958BF685}" destId="{4DE9606D-6B1C-4C06-9D98-57BEDD45573F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AEC5BF17-B386-054C-9C16-395AE2C9C10F}" type="presOf" srcId="{58898816-01CD-4AE2-9033-31F965B49CA3}" destId="{9EEB8A8C-84DE-4F2D-9D8B-4002F1CFF4E9}" srcOrd="0" destOrd="0" presId="urn:microsoft.com/office/officeart/2005/8/layout/matrix3"/>
    <dgm:cxn modelId="{EC5774BC-1CE1-C64C-BF2E-DF1BC896232A}" type="presOf" srcId="{A4513A06-70C5-4A59-8BBD-60BE8683027C}" destId="{EC48B3C3-30F4-4E0E-A689-B147B254C282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3F33C378-B109-DD40-9407-BDBA9DBF8A84}" type="presOf" srcId="{751FC799-435A-4719-8679-9D68050CC3EE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D1D5935F-3D3A-C941-AE57-B111E1D50E35}" type="presParOf" srcId="{9EEB8A8C-84DE-4F2D-9D8B-4002F1CFF4E9}" destId="{759C8632-3E81-4352-8BF2-D9454F303229}" srcOrd="0" destOrd="0" presId="urn:microsoft.com/office/officeart/2005/8/layout/matrix3"/>
    <dgm:cxn modelId="{9F730F6E-8BFE-924E-8C9B-0D642303D3B4}" type="presParOf" srcId="{9EEB8A8C-84DE-4F2D-9D8B-4002F1CFF4E9}" destId="{4DE9606D-6B1C-4C06-9D98-57BEDD45573F}" srcOrd="1" destOrd="0" presId="urn:microsoft.com/office/officeart/2005/8/layout/matrix3"/>
    <dgm:cxn modelId="{47A63153-DCCB-8145-AC1C-602719F2FC54}" type="presParOf" srcId="{9EEB8A8C-84DE-4F2D-9D8B-4002F1CFF4E9}" destId="{A4D697D9-C125-4381-9032-232093020023}" srcOrd="2" destOrd="0" presId="urn:microsoft.com/office/officeart/2005/8/layout/matrix3"/>
    <dgm:cxn modelId="{D54D2B9E-BDD9-1E48-941F-BAB9212532BD}" type="presParOf" srcId="{9EEB8A8C-84DE-4F2D-9D8B-4002F1CFF4E9}" destId="{EC48B3C3-30F4-4E0E-A689-B147B254C282}" srcOrd="3" destOrd="0" presId="urn:microsoft.com/office/officeart/2005/8/layout/matrix3"/>
    <dgm:cxn modelId="{22694F59-8E6A-C646-A73A-DD0254FE8D36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/>
      <dgm:t>
        <a:bodyPr/>
        <a:lstStyle/>
        <a:p>
          <a:r>
            <a:rPr lang="fr-FR" dirty="0" smtClean="0"/>
            <a:t>S1</a:t>
          </a:r>
          <a:endParaRPr lang="fr-FR" dirty="0"/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ln w="76200">
          <a:noFill/>
        </a:ln>
      </dgm:spPr>
      <dgm:t>
        <a:bodyPr/>
        <a:lstStyle/>
        <a:p>
          <a:r>
            <a:rPr lang="fr-FR" dirty="0" smtClean="0"/>
            <a:t>S2</a:t>
          </a:r>
          <a:endParaRPr lang="fr-FR" dirty="0"/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/>
      <dgm:t>
        <a:bodyPr/>
        <a:lstStyle/>
        <a:p>
          <a:r>
            <a:rPr lang="fr-FR" dirty="0" smtClean="0"/>
            <a:t>S3</a:t>
          </a:r>
          <a:endParaRPr lang="fr-FR" dirty="0"/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/>
      <dgm:t>
        <a:bodyPr/>
        <a:lstStyle/>
        <a:p>
          <a:endParaRPr lang="fr-FR" dirty="0"/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/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CC42D8-68A0-1A43-9A03-EA8E995A62FB}" type="presOf" srcId="{4AB04706-5992-4114-A2BE-97768DF1B48F}" destId="{7E7A3F08-0D5C-4334-B11D-E69A77560FD4}" srcOrd="0" destOrd="0" presId="urn:microsoft.com/office/officeart/2005/8/layout/matrix3"/>
    <dgm:cxn modelId="{23D90286-D0CE-5D40-8AB7-3DFDE3262C16}" type="presOf" srcId="{A4513A06-70C5-4A59-8BBD-60BE8683027C}" destId="{EC48B3C3-30F4-4E0E-A689-B147B254C282}" srcOrd="0" destOrd="0" presId="urn:microsoft.com/office/officeart/2005/8/layout/matrix3"/>
    <dgm:cxn modelId="{C8910869-9022-244C-B4DA-637844222451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A0EB0068-E654-A74C-A7E6-EA9DAF41B89B}" type="presOf" srcId="{4ECF41F9-9B07-44A8-8051-066B958BF685}" destId="{4DE9606D-6B1C-4C06-9D98-57BEDD45573F}" srcOrd="0" destOrd="0" presId="urn:microsoft.com/office/officeart/2005/8/layout/matrix3"/>
    <dgm:cxn modelId="{A4BE1C86-3972-F947-BC05-AAB40EB200ED}" type="presOf" srcId="{A7D8FFE0-50FA-4C85-8D57-C6D10FE100D2}" destId="{A4D697D9-C125-4381-9032-232093020023}" srcOrd="0" destOrd="0" presId="urn:microsoft.com/office/officeart/2005/8/layout/matrix3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4FE14006-83A1-B240-84C4-FAEEAFC8699B}" type="presParOf" srcId="{9EEB8A8C-84DE-4F2D-9D8B-4002F1CFF4E9}" destId="{759C8632-3E81-4352-8BF2-D9454F303229}" srcOrd="0" destOrd="0" presId="urn:microsoft.com/office/officeart/2005/8/layout/matrix3"/>
    <dgm:cxn modelId="{B9E3A031-18B6-CE4D-810A-265C461B1B63}" type="presParOf" srcId="{9EEB8A8C-84DE-4F2D-9D8B-4002F1CFF4E9}" destId="{4DE9606D-6B1C-4C06-9D98-57BEDD45573F}" srcOrd="1" destOrd="0" presId="urn:microsoft.com/office/officeart/2005/8/layout/matrix3"/>
    <dgm:cxn modelId="{B8158770-4DBD-4641-BD67-E1EAECF8A0DA}" type="presParOf" srcId="{9EEB8A8C-84DE-4F2D-9D8B-4002F1CFF4E9}" destId="{A4D697D9-C125-4381-9032-232093020023}" srcOrd="2" destOrd="0" presId="urn:microsoft.com/office/officeart/2005/8/layout/matrix3"/>
    <dgm:cxn modelId="{BA695243-C926-3B49-9872-95005F21F565}" type="presParOf" srcId="{9EEB8A8C-84DE-4F2D-9D8B-4002F1CFF4E9}" destId="{EC48B3C3-30F4-4E0E-A689-B147B254C282}" srcOrd="3" destOrd="0" presId="urn:microsoft.com/office/officeart/2005/8/layout/matrix3"/>
    <dgm:cxn modelId="{CD4EFBB3-B9AE-FB49-8961-3A834297A927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7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mpd="sng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7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8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8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8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8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8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8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9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9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9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9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9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9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S4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S5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S6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S7</a:t>
          </a: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drawing9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S8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S9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S10</a:t>
          </a:r>
          <a:endParaRPr lang="fr-FR" sz="14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S1</a:t>
          </a:r>
          <a:endParaRPr lang="fr-FR" sz="1700" kern="1200" dirty="0"/>
        </a:p>
      </dsp:txBody>
      <dsp:txXfrm>
        <a:off x="132226" y="104110"/>
        <a:ext cx="427399" cy="427399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S2</a:t>
          </a:r>
          <a:endParaRPr lang="fr-FR" sz="1700" kern="1200" dirty="0"/>
        </a:p>
      </dsp:txBody>
      <dsp:txXfrm>
        <a:off x="592502" y="104110"/>
        <a:ext cx="427399" cy="427399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S3</a:t>
          </a:r>
          <a:endParaRPr lang="fr-FR" sz="1700" kern="1200" dirty="0"/>
        </a:p>
      </dsp:txBody>
      <dsp:txXfrm>
        <a:off x="132226" y="564386"/>
        <a:ext cx="427399" cy="427399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92502" y="564386"/>
        <a:ext cx="427399" cy="42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B840B-189A-784F-AA6B-B31186543AEC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244B8-32CB-634D-8C6C-DBB5163380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2860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44B8-32CB-634D-8C6C-DBB516338012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484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32D8-6CE1-49F8-A297-2020061A85C9}" type="datetimeFigureOut">
              <a:rPr lang="fr-FR" smtClean="0"/>
              <a:pPr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C2B6A-585A-4FDA-8F79-084B1166EA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QuickStyle" Target="../diagrams/quickStyle27.xml"/><Relationship Id="rId18" Type="http://schemas.microsoft.com/office/2007/relationships/diagramDrawing" Target="../diagrams/drawing25.xml"/><Relationship Id="rId3" Type="http://schemas.openxmlformats.org/officeDocument/2006/relationships/diagramData" Target="../diagrams/data25.xml"/><Relationship Id="rId7" Type="http://schemas.openxmlformats.org/officeDocument/2006/relationships/diagramData" Target="../diagrams/data26.xml"/><Relationship Id="rId12" Type="http://schemas.openxmlformats.org/officeDocument/2006/relationships/diagramLayout" Target="../diagrams/layout27.xml"/><Relationship Id="rId17" Type="http://schemas.openxmlformats.org/officeDocument/2006/relationships/image" Target="../media/image22.png"/><Relationship Id="rId2" Type="http://schemas.openxmlformats.org/officeDocument/2006/relationships/image" Target="../media/image20.jpeg"/><Relationship Id="rId16" Type="http://schemas.openxmlformats.org/officeDocument/2006/relationships/image" Target="../media/image21.jpeg"/><Relationship Id="rId20" Type="http://schemas.microsoft.com/office/2007/relationships/diagramDrawing" Target="../diagrams/drawing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11" Type="http://schemas.openxmlformats.org/officeDocument/2006/relationships/diagramData" Target="../diagrams/data27.xml"/><Relationship Id="rId5" Type="http://schemas.openxmlformats.org/officeDocument/2006/relationships/diagramQuickStyle" Target="../diagrams/quickStyle25.xml"/><Relationship Id="rId15" Type="http://schemas.openxmlformats.org/officeDocument/2006/relationships/image" Target="../media/image19.gif"/><Relationship Id="rId10" Type="http://schemas.openxmlformats.org/officeDocument/2006/relationships/diagramColors" Target="../diagrams/colors26.xml"/><Relationship Id="rId19" Type="http://schemas.microsoft.com/office/2007/relationships/diagramDrawing" Target="../diagrams/drawing26.xml"/><Relationship Id="rId4" Type="http://schemas.openxmlformats.org/officeDocument/2006/relationships/diagramLayout" Target="../diagrams/layout25.xml"/><Relationship Id="rId9" Type="http://schemas.openxmlformats.org/officeDocument/2006/relationships/diagramQuickStyle" Target="../diagrams/quickStyle26.xml"/><Relationship Id="rId14" Type="http://schemas.openxmlformats.org/officeDocument/2006/relationships/diagramColors" Target="../diagrams/colors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QuickStyle" Target="../diagrams/quickStyle30.xml"/><Relationship Id="rId3" Type="http://schemas.openxmlformats.org/officeDocument/2006/relationships/diagramData" Target="../diagrams/data28.xml"/><Relationship Id="rId7" Type="http://schemas.openxmlformats.org/officeDocument/2006/relationships/diagramData" Target="../diagrams/data29.xml"/><Relationship Id="rId12" Type="http://schemas.openxmlformats.org/officeDocument/2006/relationships/diagramLayout" Target="../diagrams/layout30.xml"/><Relationship Id="rId17" Type="http://schemas.microsoft.com/office/2007/relationships/diagramDrawing" Target="../diagrams/drawing30.xml"/><Relationship Id="rId2" Type="http://schemas.openxmlformats.org/officeDocument/2006/relationships/image" Target="../media/image23.png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8.xml"/><Relationship Id="rId11" Type="http://schemas.openxmlformats.org/officeDocument/2006/relationships/diagramData" Target="../diagrams/data30.xml"/><Relationship Id="rId5" Type="http://schemas.openxmlformats.org/officeDocument/2006/relationships/diagramQuickStyle" Target="../diagrams/quickStyle28.xml"/><Relationship Id="rId15" Type="http://schemas.microsoft.com/office/2007/relationships/diagramDrawing" Target="../diagrams/drawing28.xml"/><Relationship Id="rId10" Type="http://schemas.openxmlformats.org/officeDocument/2006/relationships/diagramColors" Target="../diagrams/colors29.xml"/><Relationship Id="rId4" Type="http://schemas.openxmlformats.org/officeDocument/2006/relationships/diagramLayout" Target="../diagrams/layout28.xml"/><Relationship Id="rId9" Type="http://schemas.openxmlformats.org/officeDocument/2006/relationships/diagramQuickStyle" Target="../diagrams/quickStyle29.xml"/><Relationship Id="rId14" Type="http://schemas.openxmlformats.org/officeDocument/2006/relationships/diagramColors" Target="../diagrams/colors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QuickStyle" Target="../diagrams/quickStyle33.xml"/><Relationship Id="rId18" Type="http://schemas.microsoft.com/office/2007/relationships/diagramDrawing" Target="../diagrams/drawing31.xml"/><Relationship Id="rId3" Type="http://schemas.openxmlformats.org/officeDocument/2006/relationships/diagramData" Target="../diagrams/data31.xml"/><Relationship Id="rId7" Type="http://schemas.openxmlformats.org/officeDocument/2006/relationships/diagramData" Target="../diagrams/data32.xml"/><Relationship Id="rId12" Type="http://schemas.openxmlformats.org/officeDocument/2006/relationships/diagramLayout" Target="../diagrams/layout33.xml"/><Relationship Id="rId17" Type="http://schemas.openxmlformats.org/officeDocument/2006/relationships/image" Target="../media/image27.jpeg"/><Relationship Id="rId2" Type="http://schemas.openxmlformats.org/officeDocument/2006/relationships/image" Target="../media/image24.jpeg"/><Relationship Id="rId16" Type="http://schemas.openxmlformats.org/officeDocument/2006/relationships/image" Target="../media/image26.jpeg"/><Relationship Id="rId20" Type="http://schemas.microsoft.com/office/2007/relationships/diagramDrawing" Target="../diagrams/drawing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11" Type="http://schemas.openxmlformats.org/officeDocument/2006/relationships/diagramData" Target="../diagrams/data33.xml"/><Relationship Id="rId5" Type="http://schemas.openxmlformats.org/officeDocument/2006/relationships/diagramQuickStyle" Target="../diagrams/quickStyle31.xml"/><Relationship Id="rId15" Type="http://schemas.openxmlformats.org/officeDocument/2006/relationships/image" Target="../media/image25.png"/><Relationship Id="rId10" Type="http://schemas.openxmlformats.org/officeDocument/2006/relationships/diagramColors" Target="../diagrams/colors32.xml"/><Relationship Id="rId19" Type="http://schemas.microsoft.com/office/2007/relationships/diagramDrawing" Target="../diagrams/drawing32.xml"/><Relationship Id="rId4" Type="http://schemas.openxmlformats.org/officeDocument/2006/relationships/diagramLayout" Target="../diagrams/layout31.xml"/><Relationship Id="rId9" Type="http://schemas.openxmlformats.org/officeDocument/2006/relationships/diagramQuickStyle" Target="../diagrams/quickStyle32.xml"/><Relationship Id="rId14" Type="http://schemas.openxmlformats.org/officeDocument/2006/relationships/diagramColors" Target="../diagrams/colors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diagramQuickStyle" Target="../diagrams/quickStyle36.xml"/><Relationship Id="rId3" Type="http://schemas.openxmlformats.org/officeDocument/2006/relationships/diagramData" Target="../diagrams/data34.xml"/><Relationship Id="rId7" Type="http://schemas.openxmlformats.org/officeDocument/2006/relationships/diagramData" Target="../diagrams/data35.xml"/><Relationship Id="rId12" Type="http://schemas.openxmlformats.org/officeDocument/2006/relationships/diagramLayout" Target="../diagrams/layout36.xml"/><Relationship Id="rId17" Type="http://schemas.microsoft.com/office/2007/relationships/diagramDrawing" Target="../diagrams/drawing36.xml"/><Relationship Id="rId2" Type="http://schemas.openxmlformats.org/officeDocument/2006/relationships/image" Target="../media/image28.png"/><Relationship Id="rId16" Type="http://schemas.microsoft.com/office/2007/relationships/diagramDrawing" Target="../diagrams/drawing3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4.xml"/><Relationship Id="rId11" Type="http://schemas.openxmlformats.org/officeDocument/2006/relationships/diagramData" Target="../diagrams/data36.xml"/><Relationship Id="rId5" Type="http://schemas.openxmlformats.org/officeDocument/2006/relationships/diagramQuickStyle" Target="../diagrams/quickStyle34.xml"/><Relationship Id="rId15" Type="http://schemas.microsoft.com/office/2007/relationships/diagramDrawing" Target="../diagrams/drawing34.xml"/><Relationship Id="rId10" Type="http://schemas.openxmlformats.org/officeDocument/2006/relationships/diagramColors" Target="../diagrams/colors35.xml"/><Relationship Id="rId4" Type="http://schemas.openxmlformats.org/officeDocument/2006/relationships/diagramLayout" Target="../diagrams/layout34.xml"/><Relationship Id="rId9" Type="http://schemas.openxmlformats.org/officeDocument/2006/relationships/diagramQuickStyle" Target="../diagrams/quickStyle35.xml"/><Relationship Id="rId14" Type="http://schemas.openxmlformats.org/officeDocument/2006/relationships/diagramColors" Target="../diagrams/colors3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QuickStyle" Target="../diagrams/quickStyle39.xml"/><Relationship Id="rId3" Type="http://schemas.openxmlformats.org/officeDocument/2006/relationships/diagramData" Target="../diagrams/data37.xml"/><Relationship Id="rId7" Type="http://schemas.openxmlformats.org/officeDocument/2006/relationships/diagramData" Target="../diagrams/data38.xml"/><Relationship Id="rId12" Type="http://schemas.openxmlformats.org/officeDocument/2006/relationships/diagramLayout" Target="../diagrams/layout39.xml"/><Relationship Id="rId17" Type="http://schemas.microsoft.com/office/2007/relationships/diagramDrawing" Target="../diagrams/drawing39.xml"/><Relationship Id="rId2" Type="http://schemas.openxmlformats.org/officeDocument/2006/relationships/image" Target="../media/image29.png"/><Relationship Id="rId16" Type="http://schemas.microsoft.com/office/2007/relationships/diagramDrawing" Target="../diagrams/drawing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7.xml"/><Relationship Id="rId11" Type="http://schemas.openxmlformats.org/officeDocument/2006/relationships/diagramData" Target="../diagrams/data39.xml"/><Relationship Id="rId5" Type="http://schemas.openxmlformats.org/officeDocument/2006/relationships/diagramQuickStyle" Target="../diagrams/quickStyle37.xml"/><Relationship Id="rId15" Type="http://schemas.microsoft.com/office/2007/relationships/diagramDrawing" Target="../diagrams/drawing37.xml"/><Relationship Id="rId10" Type="http://schemas.openxmlformats.org/officeDocument/2006/relationships/diagramColors" Target="../diagrams/colors38.xml"/><Relationship Id="rId4" Type="http://schemas.openxmlformats.org/officeDocument/2006/relationships/diagramLayout" Target="../diagrams/layout37.xml"/><Relationship Id="rId9" Type="http://schemas.openxmlformats.org/officeDocument/2006/relationships/diagramQuickStyle" Target="../diagrams/quickStyle38.xml"/><Relationship Id="rId14" Type="http://schemas.openxmlformats.org/officeDocument/2006/relationships/diagramColors" Target="../diagrams/colors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1.xml"/><Relationship Id="rId13" Type="http://schemas.openxmlformats.org/officeDocument/2006/relationships/diagramColors" Target="../diagrams/colors42.xml"/><Relationship Id="rId18" Type="http://schemas.microsoft.com/office/2007/relationships/diagramDrawing" Target="../diagrams/drawing41.xml"/><Relationship Id="rId3" Type="http://schemas.openxmlformats.org/officeDocument/2006/relationships/diagramLayout" Target="../diagrams/layout40.xml"/><Relationship Id="rId7" Type="http://schemas.openxmlformats.org/officeDocument/2006/relationships/diagramLayout" Target="../diagrams/layout41.xml"/><Relationship Id="rId12" Type="http://schemas.openxmlformats.org/officeDocument/2006/relationships/diagramQuickStyle" Target="../diagrams/quickStyle42.xml"/><Relationship Id="rId17" Type="http://schemas.microsoft.com/office/2007/relationships/diagramDrawing" Target="../diagrams/drawing40.xml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1.xml"/><Relationship Id="rId11" Type="http://schemas.openxmlformats.org/officeDocument/2006/relationships/diagramLayout" Target="../diagrams/layout42.xml"/><Relationship Id="rId5" Type="http://schemas.openxmlformats.org/officeDocument/2006/relationships/diagramColors" Target="../diagrams/colors40.xml"/><Relationship Id="rId10" Type="http://schemas.openxmlformats.org/officeDocument/2006/relationships/diagramData" Target="../diagrams/data42.xml"/><Relationship Id="rId4" Type="http://schemas.openxmlformats.org/officeDocument/2006/relationships/diagramQuickStyle" Target="../diagrams/quickStyle40.xml"/><Relationship Id="rId9" Type="http://schemas.openxmlformats.org/officeDocument/2006/relationships/diagramColors" Target="../diagrams/colors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4.xml"/><Relationship Id="rId13" Type="http://schemas.openxmlformats.org/officeDocument/2006/relationships/diagramColors" Target="../diagrams/colors45.xml"/><Relationship Id="rId18" Type="http://schemas.microsoft.com/office/2007/relationships/diagramDrawing" Target="../diagrams/drawing44.xml"/><Relationship Id="rId3" Type="http://schemas.openxmlformats.org/officeDocument/2006/relationships/diagramLayout" Target="../diagrams/layout43.xml"/><Relationship Id="rId7" Type="http://schemas.openxmlformats.org/officeDocument/2006/relationships/diagramLayout" Target="../diagrams/layout44.xml"/><Relationship Id="rId12" Type="http://schemas.openxmlformats.org/officeDocument/2006/relationships/diagramQuickStyle" Target="../diagrams/quickStyle45.xml"/><Relationship Id="rId17" Type="http://schemas.microsoft.com/office/2007/relationships/diagramDrawing" Target="../diagrams/drawing43.xml"/><Relationship Id="rId2" Type="http://schemas.openxmlformats.org/officeDocument/2006/relationships/diagramData" Target="../diagrams/data43.xml"/><Relationship Id="rId16" Type="http://schemas.microsoft.com/office/2007/relationships/diagramDrawing" Target="../diagrams/drawing4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4.xml"/><Relationship Id="rId11" Type="http://schemas.openxmlformats.org/officeDocument/2006/relationships/diagramLayout" Target="../diagrams/layout45.xml"/><Relationship Id="rId5" Type="http://schemas.openxmlformats.org/officeDocument/2006/relationships/diagramColors" Target="../diagrams/colors43.xml"/><Relationship Id="rId10" Type="http://schemas.openxmlformats.org/officeDocument/2006/relationships/diagramData" Target="../diagrams/data45.xml"/><Relationship Id="rId4" Type="http://schemas.openxmlformats.org/officeDocument/2006/relationships/diagramQuickStyle" Target="../diagrams/quickStyle43.xml"/><Relationship Id="rId9" Type="http://schemas.openxmlformats.org/officeDocument/2006/relationships/diagramColors" Target="../diagrams/colors4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6.xml"/><Relationship Id="rId13" Type="http://schemas.openxmlformats.org/officeDocument/2006/relationships/diagramData" Target="../diagrams/data48.xml"/><Relationship Id="rId3" Type="http://schemas.openxmlformats.org/officeDocument/2006/relationships/image" Target="../media/image31.png"/><Relationship Id="rId21" Type="http://schemas.microsoft.com/office/2007/relationships/diagramDrawing" Target="../diagrams/drawing47.xml"/><Relationship Id="rId7" Type="http://schemas.openxmlformats.org/officeDocument/2006/relationships/diagramQuickStyle" Target="../diagrams/quickStyle46.xml"/><Relationship Id="rId12" Type="http://schemas.openxmlformats.org/officeDocument/2006/relationships/diagramColors" Target="../diagrams/colors47.xml"/><Relationship Id="rId2" Type="http://schemas.openxmlformats.org/officeDocument/2006/relationships/image" Target="../media/image30.gif"/><Relationship Id="rId16" Type="http://schemas.openxmlformats.org/officeDocument/2006/relationships/diagramColors" Target="../diagrams/colors48.xml"/><Relationship Id="rId20" Type="http://schemas.microsoft.com/office/2007/relationships/diagramDrawing" Target="../diagrams/drawing4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6.xml"/><Relationship Id="rId11" Type="http://schemas.openxmlformats.org/officeDocument/2006/relationships/diagramQuickStyle" Target="../diagrams/quickStyle47.xml"/><Relationship Id="rId5" Type="http://schemas.openxmlformats.org/officeDocument/2006/relationships/diagramData" Target="../diagrams/data46.xml"/><Relationship Id="rId15" Type="http://schemas.openxmlformats.org/officeDocument/2006/relationships/diagramQuickStyle" Target="../diagrams/quickStyle48.xml"/><Relationship Id="rId10" Type="http://schemas.openxmlformats.org/officeDocument/2006/relationships/diagramLayout" Target="../diagrams/layout47.xml"/><Relationship Id="rId19" Type="http://schemas.microsoft.com/office/2007/relationships/diagramDrawing" Target="../diagrams/drawing48.xml"/><Relationship Id="rId4" Type="http://schemas.openxmlformats.org/officeDocument/2006/relationships/image" Target="../media/image32.png"/><Relationship Id="rId9" Type="http://schemas.openxmlformats.org/officeDocument/2006/relationships/diagramData" Target="../diagrams/data47.xml"/><Relationship Id="rId14" Type="http://schemas.openxmlformats.org/officeDocument/2006/relationships/diagramLayout" Target="../diagrams/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13" Type="http://schemas.openxmlformats.org/officeDocument/2006/relationships/diagramLayout" Target="../diagrams/layout51.xml"/><Relationship Id="rId18" Type="http://schemas.microsoft.com/office/2007/relationships/diagramDrawing" Target="../diagrams/drawing51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49.xml"/><Relationship Id="rId12" Type="http://schemas.openxmlformats.org/officeDocument/2006/relationships/diagramData" Target="../diagrams/data51.xml"/><Relationship Id="rId17" Type="http://schemas.microsoft.com/office/2007/relationships/diagramDrawing" Target="../diagrams/drawing50.xml"/><Relationship Id="rId2" Type="http://schemas.openxmlformats.org/officeDocument/2006/relationships/image" Target="../media/image33.jpeg"/><Relationship Id="rId16" Type="http://schemas.microsoft.com/office/2007/relationships/diagramDrawing" Target="../diagrams/drawing4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9.xml"/><Relationship Id="rId11" Type="http://schemas.openxmlformats.org/officeDocument/2006/relationships/diagramColors" Target="../diagrams/colors50.xml"/><Relationship Id="rId5" Type="http://schemas.openxmlformats.org/officeDocument/2006/relationships/diagramLayout" Target="../diagrams/layout49.xml"/><Relationship Id="rId15" Type="http://schemas.openxmlformats.org/officeDocument/2006/relationships/diagramColors" Target="../diagrams/colors51.xml"/><Relationship Id="rId10" Type="http://schemas.openxmlformats.org/officeDocument/2006/relationships/diagramQuickStyle" Target="../diagrams/quickStyle50.xml"/><Relationship Id="rId4" Type="http://schemas.openxmlformats.org/officeDocument/2006/relationships/diagramData" Target="../diagrams/data49.xml"/><Relationship Id="rId9" Type="http://schemas.openxmlformats.org/officeDocument/2006/relationships/diagramLayout" Target="../diagrams/layout50.xml"/><Relationship Id="rId14" Type="http://schemas.openxmlformats.org/officeDocument/2006/relationships/diagramQuickStyle" Target="../diagrams/quickStyle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3.xml"/><Relationship Id="rId13" Type="http://schemas.openxmlformats.org/officeDocument/2006/relationships/diagramLayout" Target="../diagrams/layout54.xml"/><Relationship Id="rId18" Type="http://schemas.microsoft.com/office/2007/relationships/diagramDrawing" Target="../diagrams/drawing54.xml"/><Relationship Id="rId3" Type="http://schemas.openxmlformats.org/officeDocument/2006/relationships/hyperlink" Target="https://www.youtube.com/watch?v=EmAco2ACnS8" TargetMode="External"/><Relationship Id="rId7" Type="http://schemas.openxmlformats.org/officeDocument/2006/relationships/diagramColors" Target="../diagrams/colors52.xml"/><Relationship Id="rId12" Type="http://schemas.openxmlformats.org/officeDocument/2006/relationships/diagramData" Target="../diagrams/data54.xml"/><Relationship Id="rId17" Type="http://schemas.microsoft.com/office/2007/relationships/diagramDrawing" Target="../diagrams/drawing53.xml"/><Relationship Id="rId2" Type="http://schemas.openxmlformats.org/officeDocument/2006/relationships/image" Target="../media/image35.png"/><Relationship Id="rId16" Type="http://schemas.microsoft.com/office/2007/relationships/diagramDrawing" Target="../diagrams/drawing5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2.xml"/><Relationship Id="rId11" Type="http://schemas.openxmlformats.org/officeDocument/2006/relationships/diagramColors" Target="../diagrams/colors53.xml"/><Relationship Id="rId5" Type="http://schemas.openxmlformats.org/officeDocument/2006/relationships/diagramLayout" Target="../diagrams/layout52.xml"/><Relationship Id="rId15" Type="http://schemas.openxmlformats.org/officeDocument/2006/relationships/diagramColors" Target="../diagrams/colors54.xml"/><Relationship Id="rId10" Type="http://schemas.openxmlformats.org/officeDocument/2006/relationships/diagramQuickStyle" Target="../diagrams/quickStyle53.xml"/><Relationship Id="rId4" Type="http://schemas.openxmlformats.org/officeDocument/2006/relationships/diagramData" Target="../diagrams/data52.xml"/><Relationship Id="rId9" Type="http://schemas.openxmlformats.org/officeDocument/2006/relationships/diagramLayout" Target="../diagrams/layout53.xml"/><Relationship Id="rId14" Type="http://schemas.openxmlformats.org/officeDocument/2006/relationships/diagramQuickStyle" Target="../diagrams/quickStyle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microsoft.com/office/2007/relationships/diagramDrawing" Target="../diagrams/drawing3.xml"/><Relationship Id="rId2" Type="http://schemas.openxmlformats.org/officeDocument/2006/relationships/image" Target="../media/image3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13" Type="http://schemas.openxmlformats.org/officeDocument/2006/relationships/diagramQuickStyle" Target="../diagrams/quickStyle57.xml"/><Relationship Id="rId3" Type="http://schemas.openxmlformats.org/officeDocument/2006/relationships/diagramData" Target="../diagrams/data55.xml"/><Relationship Id="rId7" Type="http://schemas.openxmlformats.org/officeDocument/2006/relationships/diagramData" Target="../diagrams/data56.xml"/><Relationship Id="rId12" Type="http://schemas.openxmlformats.org/officeDocument/2006/relationships/diagramLayout" Target="../diagrams/layout57.xml"/><Relationship Id="rId17" Type="http://schemas.microsoft.com/office/2007/relationships/diagramDrawing" Target="../diagrams/drawing57.xml"/><Relationship Id="rId2" Type="http://schemas.openxmlformats.org/officeDocument/2006/relationships/image" Target="../media/image35.png"/><Relationship Id="rId16" Type="http://schemas.microsoft.com/office/2007/relationships/diagramDrawing" Target="../diagrams/drawing5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5.xml"/><Relationship Id="rId11" Type="http://schemas.openxmlformats.org/officeDocument/2006/relationships/diagramData" Target="../diagrams/data57.xml"/><Relationship Id="rId5" Type="http://schemas.openxmlformats.org/officeDocument/2006/relationships/diagramQuickStyle" Target="../diagrams/quickStyle55.xml"/><Relationship Id="rId15" Type="http://schemas.microsoft.com/office/2007/relationships/diagramDrawing" Target="../diagrams/drawing55.xml"/><Relationship Id="rId10" Type="http://schemas.openxmlformats.org/officeDocument/2006/relationships/diagramColors" Target="../diagrams/colors56.xml"/><Relationship Id="rId4" Type="http://schemas.openxmlformats.org/officeDocument/2006/relationships/diagramLayout" Target="../diagrams/layout55.xml"/><Relationship Id="rId9" Type="http://schemas.openxmlformats.org/officeDocument/2006/relationships/diagramQuickStyle" Target="../diagrams/quickStyle56.xml"/><Relationship Id="rId14" Type="http://schemas.openxmlformats.org/officeDocument/2006/relationships/diagramColors" Target="../diagrams/colors5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9.xml"/><Relationship Id="rId13" Type="http://schemas.openxmlformats.org/officeDocument/2006/relationships/diagramLayout" Target="../diagrams/layout60.xml"/><Relationship Id="rId18" Type="http://schemas.microsoft.com/office/2007/relationships/diagramDrawing" Target="../diagrams/drawing60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58.xml"/><Relationship Id="rId12" Type="http://schemas.openxmlformats.org/officeDocument/2006/relationships/diagramData" Target="../diagrams/data60.xml"/><Relationship Id="rId17" Type="http://schemas.microsoft.com/office/2007/relationships/diagramDrawing" Target="../diagrams/drawing59.xml"/><Relationship Id="rId2" Type="http://schemas.openxmlformats.org/officeDocument/2006/relationships/image" Target="../media/image36.jpeg"/><Relationship Id="rId16" Type="http://schemas.microsoft.com/office/2007/relationships/diagramDrawing" Target="../diagrams/drawing5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8.xml"/><Relationship Id="rId11" Type="http://schemas.openxmlformats.org/officeDocument/2006/relationships/diagramColors" Target="../diagrams/colors59.xml"/><Relationship Id="rId5" Type="http://schemas.openxmlformats.org/officeDocument/2006/relationships/diagramLayout" Target="../diagrams/layout58.xml"/><Relationship Id="rId15" Type="http://schemas.openxmlformats.org/officeDocument/2006/relationships/diagramColors" Target="../diagrams/colors60.xml"/><Relationship Id="rId10" Type="http://schemas.openxmlformats.org/officeDocument/2006/relationships/diagramQuickStyle" Target="../diagrams/quickStyle59.xml"/><Relationship Id="rId4" Type="http://schemas.openxmlformats.org/officeDocument/2006/relationships/diagramData" Target="../diagrams/data58.xml"/><Relationship Id="rId9" Type="http://schemas.openxmlformats.org/officeDocument/2006/relationships/diagramLayout" Target="../diagrams/layout59.xml"/><Relationship Id="rId14" Type="http://schemas.openxmlformats.org/officeDocument/2006/relationships/diagramQuickStyle" Target="../diagrams/quickStyle6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2.xml"/><Relationship Id="rId13" Type="http://schemas.openxmlformats.org/officeDocument/2006/relationships/diagramLayout" Target="../diagrams/layout63.xml"/><Relationship Id="rId18" Type="http://schemas.microsoft.com/office/2007/relationships/diagramDrawing" Target="../diagrams/drawing63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61.xml"/><Relationship Id="rId12" Type="http://schemas.openxmlformats.org/officeDocument/2006/relationships/diagramData" Target="../diagrams/data63.xml"/><Relationship Id="rId17" Type="http://schemas.microsoft.com/office/2007/relationships/diagramDrawing" Target="../diagrams/drawing62.xml"/><Relationship Id="rId2" Type="http://schemas.openxmlformats.org/officeDocument/2006/relationships/image" Target="../media/image38.png"/><Relationship Id="rId16" Type="http://schemas.microsoft.com/office/2007/relationships/diagramDrawing" Target="../diagrams/drawing6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1.xml"/><Relationship Id="rId11" Type="http://schemas.openxmlformats.org/officeDocument/2006/relationships/diagramColors" Target="../diagrams/colors62.xml"/><Relationship Id="rId5" Type="http://schemas.openxmlformats.org/officeDocument/2006/relationships/diagramLayout" Target="../diagrams/layout61.xml"/><Relationship Id="rId15" Type="http://schemas.openxmlformats.org/officeDocument/2006/relationships/diagramColors" Target="../diagrams/colors63.xml"/><Relationship Id="rId10" Type="http://schemas.openxmlformats.org/officeDocument/2006/relationships/diagramQuickStyle" Target="../diagrams/quickStyle62.xml"/><Relationship Id="rId4" Type="http://schemas.openxmlformats.org/officeDocument/2006/relationships/diagramData" Target="../diagrams/data61.xml"/><Relationship Id="rId9" Type="http://schemas.openxmlformats.org/officeDocument/2006/relationships/diagramLayout" Target="../diagrams/layout62.xml"/><Relationship Id="rId14" Type="http://schemas.openxmlformats.org/officeDocument/2006/relationships/diagramQuickStyle" Target="../diagrams/quickStyle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5.xml"/><Relationship Id="rId13" Type="http://schemas.openxmlformats.org/officeDocument/2006/relationships/diagramLayout" Target="../diagrams/layout66.xml"/><Relationship Id="rId18" Type="http://schemas.microsoft.com/office/2007/relationships/diagramDrawing" Target="../diagrams/drawing66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64.xml"/><Relationship Id="rId12" Type="http://schemas.openxmlformats.org/officeDocument/2006/relationships/diagramData" Target="../diagrams/data66.xml"/><Relationship Id="rId17" Type="http://schemas.microsoft.com/office/2007/relationships/diagramDrawing" Target="../diagrams/drawing65.xml"/><Relationship Id="rId2" Type="http://schemas.openxmlformats.org/officeDocument/2006/relationships/image" Target="../media/image35.png"/><Relationship Id="rId16" Type="http://schemas.microsoft.com/office/2007/relationships/diagramDrawing" Target="../diagrams/drawing6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4.xml"/><Relationship Id="rId11" Type="http://schemas.openxmlformats.org/officeDocument/2006/relationships/diagramColors" Target="../diagrams/colors65.xml"/><Relationship Id="rId5" Type="http://schemas.openxmlformats.org/officeDocument/2006/relationships/diagramLayout" Target="../diagrams/layout64.xml"/><Relationship Id="rId15" Type="http://schemas.openxmlformats.org/officeDocument/2006/relationships/diagramColors" Target="../diagrams/colors66.xml"/><Relationship Id="rId10" Type="http://schemas.openxmlformats.org/officeDocument/2006/relationships/diagramQuickStyle" Target="../diagrams/quickStyle65.xml"/><Relationship Id="rId4" Type="http://schemas.openxmlformats.org/officeDocument/2006/relationships/diagramData" Target="../diagrams/data64.xml"/><Relationship Id="rId9" Type="http://schemas.openxmlformats.org/officeDocument/2006/relationships/diagramLayout" Target="../diagrams/layout65.xml"/><Relationship Id="rId14" Type="http://schemas.openxmlformats.org/officeDocument/2006/relationships/diagramQuickStyle" Target="../diagrams/quickStyle6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8.xml"/><Relationship Id="rId13" Type="http://schemas.openxmlformats.org/officeDocument/2006/relationships/diagramQuickStyle" Target="../diagrams/quickStyle69.xml"/><Relationship Id="rId3" Type="http://schemas.openxmlformats.org/officeDocument/2006/relationships/diagramData" Target="../diagrams/data67.xml"/><Relationship Id="rId7" Type="http://schemas.openxmlformats.org/officeDocument/2006/relationships/diagramData" Target="../diagrams/data68.xml"/><Relationship Id="rId12" Type="http://schemas.openxmlformats.org/officeDocument/2006/relationships/diagramLayout" Target="../diagrams/layout69.xml"/><Relationship Id="rId17" Type="http://schemas.microsoft.com/office/2007/relationships/diagramDrawing" Target="../diagrams/drawing69.xml"/><Relationship Id="rId2" Type="http://schemas.openxmlformats.org/officeDocument/2006/relationships/image" Target="../media/image35.png"/><Relationship Id="rId16" Type="http://schemas.microsoft.com/office/2007/relationships/diagramDrawing" Target="../diagrams/drawing6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7.xml"/><Relationship Id="rId11" Type="http://schemas.openxmlformats.org/officeDocument/2006/relationships/diagramData" Target="../diagrams/data69.xml"/><Relationship Id="rId5" Type="http://schemas.openxmlformats.org/officeDocument/2006/relationships/diagramQuickStyle" Target="../diagrams/quickStyle67.xml"/><Relationship Id="rId15" Type="http://schemas.microsoft.com/office/2007/relationships/diagramDrawing" Target="../diagrams/drawing67.xml"/><Relationship Id="rId10" Type="http://schemas.openxmlformats.org/officeDocument/2006/relationships/diagramColors" Target="../diagrams/colors68.xml"/><Relationship Id="rId4" Type="http://schemas.openxmlformats.org/officeDocument/2006/relationships/diagramLayout" Target="../diagrams/layout67.xml"/><Relationship Id="rId9" Type="http://schemas.openxmlformats.org/officeDocument/2006/relationships/diagramQuickStyle" Target="../diagrams/quickStyle68.xml"/><Relationship Id="rId14" Type="http://schemas.openxmlformats.org/officeDocument/2006/relationships/diagramColors" Target="../diagrams/colors6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1.xml"/><Relationship Id="rId13" Type="http://schemas.openxmlformats.org/officeDocument/2006/relationships/diagramColors" Target="../diagrams/colors72.xml"/><Relationship Id="rId18" Type="http://schemas.microsoft.com/office/2007/relationships/diagramDrawing" Target="../diagrams/drawing71.xml"/><Relationship Id="rId3" Type="http://schemas.openxmlformats.org/officeDocument/2006/relationships/diagramLayout" Target="../diagrams/layout70.xml"/><Relationship Id="rId7" Type="http://schemas.openxmlformats.org/officeDocument/2006/relationships/diagramLayout" Target="../diagrams/layout71.xml"/><Relationship Id="rId12" Type="http://schemas.openxmlformats.org/officeDocument/2006/relationships/diagramQuickStyle" Target="../diagrams/quickStyle72.xml"/><Relationship Id="rId17" Type="http://schemas.microsoft.com/office/2007/relationships/diagramDrawing" Target="../diagrams/drawing70.xml"/><Relationship Id="rId2" Type="http://schemas.openxmlformats.org/officeDocument/2006/relationships/diagramData" Target="../diagrams/data70.xml"/><Relationship Id="rId16" Type="http://schemas.microsoft.com/office/2007/relationships/diagramDrawing" Target="../diagrams/drawing7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1.xml"/><Relationship Id="rId11" Type="http://schemas.openxmlformats.org/officeDocument/2006/relationships/diagramLayout" Target="../diagrams/layout72.xml"/><Relationship Id="rId5" Type="http://schemas.openxmlformats.org/officeDocument/2006/relationships/diagramColors" Target="../diagrams/colors70.xml"/><Relationship Id="rId10" Type="http://schemas.openxmlformats.org/officeDocument/2006/relationships/diagramData" Target="../diagrams/data72.xml"/><Relationship Id="rId4" Type="http://schemas.openxmlformats.org/officeDocument/2006/relationships/diagramQuickStyle" Target="../diagrams/quickStyle70.xml"/><Relationship Id="rId9" Type="http://schemas.openxmlformats.org/officeDocument/2006/relationships/diagramColors" Target="../diagrams/colors7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4.xml"/><Relationship Id="rId13" Type="http://schemas.openxmlformats.org/officeDocument/2006/relationships/diagramQuickStyle" Target="../diagrams/quickStyle75.xml"/><Relationship Id="rId3" Type="http://schemas.openxmlformats.org/officeDocument/2006/relationships/diagramData" Target="../diagrams/data73.xml"/><Relationship Id="rId7" Type="http://schemas.openxmlformats.org/officeDocument/2006/relationships/diagramData" Target="../diagrams/data74.xml"/><Relationship Id="rId12" Type="http://schemas.openxmlformats.org/officeDocument/2006/relationships/diagramLayout" Target="../diagrams/layout75.xml"/><Relationship Id="rId17" Type="http://schemas.microsoft.com/office/2007/relationships/diagramDrawing" Target="../diagrams/drawing75.xml"/><Relationship Id="rId2" Type="http://schemas.openxmlformats.org/officeDocument/2006/relationships/image" Target="../media/image41.png"/><Relationship Id="rId16" Type="http://schemas.microsoft.com/office/2007/relationships/diagramDrawing" Target="../diagrams/drawing7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3.xml"/><Relationship Id="rId11" Type="http://schemas.openxmlformats.org/officeDocument/2006/relationships/diagramData" Target="../diagrams/data75.xml"/><Relationship Id="rId5" Type="http://schemas.openxmlformats.org/officeDocument/2006/relationships/diagramQuickStyle" Target="../diagrams/quickStyle73.xml"/><Relationship Id="rId15" Type="http://schemas.microsoft.com/office/2007/relationships/diagramDrawing" Target="../diagrams/drawing73.xml"/><Relationship Id="rId10" Type="http://schemas.openxmlformats.org/officeDocument/2006/relationships/diagramColors" Target="../diagrams/colors74.xml"/><Relationship Id="rId4" Type="http://schemas.openxmlformats.org/officeDocument/2006/relationships/diagramLayout" Target="../diagrams/layout73.xml"/><Relationship Id="rId9" Type="http://schemas.openxmlformats.org/officeDocument/2006/relationships/diagramQuickStyle" Target="../diagrams/quickStyle74.xml"/><Relationship Id="rId14" Type="http://schemas.openxmlformats.org/officeDocument/2006/relationships/diagramColors" Target="../diagrams/colors7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7.xml"/><Relationship Id="rId13" Type="http://schemas.openxmlformats.org/officeDocument/2006/relationships/diagramQuickStyle" Target="../diagrams/quickStyle78.xml"/><Relationship Id="rId3" Type="http://schemas.openxmlformats.org/officeDocument/2006/relationships/diagramData" Target="../diagrams/data76.xml"/><Relationship Id="rId7" Type="http://schemas.openxmlformats.org/officeDocument/2006/relationships/diagramData" Target="../diagrams/data77.xml"/><Relationship Id="rId12" Type="http://schemas.openxmlformats.org/officeDocument/2006/relationships/diagramLayout" Target="../diagrams/layout78.xml"/><Relationship Id="rId17" Type="http://schemas.microsoft.com/office/2007/relationships/diagramDrawing" Target="../diagrams/drawing78.xml"/><Relationship Id="rId2" Type="http://schemas.openxmlformats.org/officeDocument/2006/relationships/image" Target="../media/image41.png"/><Relationship Id="rId16" Type="http://schemas.microsoft.com/office/2007/relationships/diagramDrawing" Target="../diagrams/drawing7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6.xml"/><Relationship Id="rId11" Type="http://schemas.openxmlformats.org/officeDocument/2006/relationships/diagramData" Target="../diagrams/data78.xml"/><Relationship Id="rId5" Type="http://schemas.openxmlformats.org/officeDocument/2006/relationships/diagramQuickStyle" Target="../diagrams/quickStyle76.xml"/><Relationship Id="rId15" Type="http://schemas.microsoft.com/office/2007/relationships/diagramDrawing" Target="../diagrams/drawing76.xml"/><Relationship Id="rId10" Type="http://schemas.openxmlformats.org/officeDocument/2006/relationships/diagramColors" Target="../diagrams/colors77.xml"/><Relationship Id="rId4" Type="http://schemas.openxmlformats.org/officeDocument/2006/relationships/diagramLayout" Target="../diagrams/layout76.xml"/><Relationship Id="rId9" Type="http://schemas.openxmlformats.org/officeDocument/2006/relationships/diagramQuickStyle" Target="../diagrams/quickStyle77.xml"/><Relationship Id="rId14" Type="http://schemas.openxmlformats.org/officeDocument/2006/relationships/diagramColors" Target="../diagrams/colors7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0.xml"/><Relationship Id="rId13" Type="http://schemas.openxmlformats.org/officeDocument/2006/relationships/diagramColors" Target="../diagrams/colors81.xml"/><Relationship Id="rId18" Type="http://schemas.microsoft.com/office/2007/relationships/diagramDrawing" Target="../diagrams/drawing79.xml"/><Relationship Id="rId3" Type="http://schemas.openxmlformats.org/officeDocument/2006/relationships/diagramLayout" Target="../diagrams/layout79.xml"/><Relationship Id="rId7" Type="http://schemas.openxmlformats.org/officeDocument/2006/relationships/diagramLayout" Target="../diagrams/layout80.xml"/><Relationship Id="rId12" Type="http://schemas.openxmlformats.org/officeDocument/2006/relationships/diagramQuickStyle" Target="../diagrams/quickStyle81.xml"/><Relationship Id="rId17" Type="http://schemas.microsoft.com/office/2007/relationships/diagramDrawing" Target="../diagrams/drawing81.xml"/><Relationship Id="rId2" Type="http://schemas.openxmlformats.org/officeDocument/2006/relationships/diagramData" Target="../diagrams/data79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0.xml"/><Relationship Id="rId11" Type="http://schemas.openxmlformats.org/officeDocument/2006/relationships/diagramLayout" Target="../diagrams/layout81.xml"/><Relationship Id="rId5" Type="http://schemas.openxmlformats.org/officeDocument/2006/relationships/diagramColors" Target="../diagrams/colors79.xml"/><Relationship Id="rId15" Type="http://schemas.openxmlformats.org/officeDocument/2006/relationships/image" Target="../media/image43.png"/><Relationship Id="rId10" Type="http://schemas.openxmlformats.org/officeDocument/2006/relationships/diagramData" Target="../diagrams/data81.xml"/><Relationship Id="rId19" Type="http://schemas.microsoft.com/office/2007/relationships/diagramDrawing" Target="../diagrams/drawing80.xml"/><Relationship Id="rId4" Type="http://schemas.openxmlformats.org/officeDocument/2006/relationships/diagramQuickStyle" Target="../diagrams/quickStyle79.xml"/><Relationship Id="rId9" Type="http://schemas.openxmlformats.org/officeDocument/2006/relationships/diagramColors" Target="../diagrams/colors80.xml"/><Relationship Id="rId1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3.xml"/><Relationship Id="rId13" Type="http://schemas.openxmlformats.org/officeDocument/2006/relationships/diagramColors" Target="../diagrams/colors84.xml"/><Relationship Id="rId18" Type="http://schemas.microsoft.com/office/2007/relationships/diagramDrawing" Target="../diagrams/drawing83.xml"/><Relationship Id="rId3" Type="http://schemas.openxmlformats.org/officeDocument/2006/relationships/diagramLayout" Target="../diagrams/layout82.xml"/><Relationship Id="rId7" Type="http://schemas.openxmlformats.org/officeDocument/2006/relationships/diagramLayout" Target="../diagrams/layout83.xml"/><Relationship Id="rId12" Type="http://schemas.openxmlformats.org/officeDocument/2006/relationships/diagramQuickStyle" Target="../diagrams/quickStyle84.xml"/><Relationship Id="rId17" Type="http://schemas.microsoft.com/office/2007/relationships/diagramDrawing" Target="../diagrams/drawing82.xml"/><Relationship Id="rId2" Type="http://schemas.openxmlformats.org/officeDocument/2006/relationships/diagramData" Target="../diagrams/data82.xml"/><Relationship Id="rId16" Type="http://schemas.microsoft.com/office/2007/relationships/diagramDrawing" Target="../diagrams/drawing8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3.xml"/><Relationship Id="rId11" Type="http://schemas.openxmlformats.org/officeDocument/2006/relationships/diagramLayout" Target="../diagrams/layout84.xml"/><Relationship Id="rId5" Type="http://schemas.openxmlformats.org/officeDocument/2006/relationships/diagramColors" Target="../diagrams/colors82.xml"/><Relationship Id="rId15" Type="http://schemas.openxmlformats.org/officeDocument/2006/relationships/image" Target="../media/image46.jpeg"/><Relationship Id="rId10" Type="http://schemas.openxmlformats.org/officeDocument/2006/relationships/diagramData" Target="../diagrams/data84.xml"/><Relationship Id="rId4" Type="http://schemas.openxmlformats.org/officeDocument/2006/relationships/diagramQuickStyle" Target="../diagrams/quickStyle82.xml"/><Relationship Id="rId9" Type="http://schemas.openxmlformats.org/officeDocument/2006/relationships/diagramColors" Target="../diagrams/colors83.xml"/><Relationship Id="rId1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openxmlformats.org/officeDocument/2006/relationships/diagramColors" Target="../diagrams/colors6.xml"/><Relationship Id="rId3" Type="http://schemas.openxmlformats.org/officeDocument/2006/relationships/image" Target="../media/image5.jpeg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diagramQuickStyle" Target="../diagrams/quickStyle6.xml"/><Relationship Id="rId2" Type="http://schemas.openxmlformats.org/officeDocument/2006/relationships/image" Target="../media/image4.jpeg"/><Relationship Id="rId16" Type="http://schemas.openxmlformats.org/officeDocument/2006/relationships/diagramLayout" Target="../diagrams/layou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diagramData" Target="../diagrams/data5.xml"/><Relationship Id="rId5" Type="http://schemas.openxmlformats.org/officeDocument/2006/relationships/image" Target="../media/image7.png"/><Relationship Id="rId15" Type="http://schemas.openxmlformats.org/officeDocument/2006/relationships/diagramData" Target="../diagrams/data6.xml"/><Relationship Id="rId23" Type="http://schemas.microsoft.com/office/2007/relationships/diagramDrawing" Target="../diagrams/drawing4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Relationship Id="rId22" Type="http://schemas.microsoft.com/office/2007/relationships/diagramDrawing" Target="../diagrams/drawing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6.xml"/><Relationship Id="rId13" Type="http://schemas.openxmlformats.org/officeDocument/2006/relationships/diagramColors" Target="../diagrams/colors87.xml"/><Relationship Id="rId18" Type="http://schemas.microsoft.com/office/2007/relationships/diagramDrawing" Target="../diagrams/drawing85.xml"/><Relationship Id="rId3" Type="http://schemas.openxmlformats.org/officeDocument/2006/relationships/diagramLayout" Target="../diagrams/layout85.xml"/><Relationship Id="rId7" Type="http://schemas.openxmlformats.org/officeDocument/2006/relationships/diagramLayout" Target="../diagrams/layout86.xml"/><Relationship Id="rId12" Type="http://schemas.openxmlformats.org/officeDocument/2006/relationships/diagramQuickStyle" Target="../diagrams/quickStyle87.xml"/><Relationship Id="rId17" Type="http://schemas.microsoft.com/office/2007/relationships/diagramDrawing" Target="../diagrams/drawing87.xml"/><Relationship Id="rId2" Type="http://schemas.openxmlformats.org/officeDocument/2006/relationships/diagramData" Target="../diagrams/data85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6.xml"/><Relationship Id="rId11" Type="http://schemas.openxmlformats.org/officeDocument/2006/relationships/diagramLayout" Target="../diagrams/layout87.xml"/><Relationship Id="rId5" Type="http://schemas.openxmlformats.org/officeDocument/2006/relationships/diagramColors" Target="../diagrams/colors85.xml"/><Relationship Id="rId15" Type="http://schemas.openxmlformats.org/officeDocument/2006/relationships/image" Target="../media/image48.jpeg"/><Relationship Id="rId10" Type="http://schemas.openxmlformats.org/officeDocument/2006/relationships/diagramData" Target="../diagrams/data87.xml"/><Relationship Id="rId19" Type="http://schemas.microsoft.com/office/2007/relationships/diagramDrawing" Target="../diagrams/drawing86.xml"/><Relationship Id="rId4" Type="http://schemas.openxmlformats.org/officeDocument/2006/relationships/diagramQuickStyle" Target="../diagrams/quickStyle85.xml"/><Relationship Id="rId9" Type="http://schemas.openxmlformats.org/officeDocument/2006/relationships/diagramColors" Target="../diagrams/colors86.xml"/><Relationship Id="rId1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9.xml"/><Relationship Id="rId13" Type="http://schemas.openxmlformats.org/officeDocument/2006/relationships/diagramQuickStyle" Target="../diagrams/quickStyle90.xml"/><Relationship Id="rId18" Type="http://schemas.microsoft.com/office/2007/relationships/diagramDrawing" Target="../diagrams/drawing90.xml"/><Relationship Id="rId3" Type="http://schemas.openxmlformats.org/officeDocument/2006/relationships/diagramData" Target="../diagrams/data88.xml"/><Relationship Id="rId7" Type="http://schemas.openxmlformats.org/officeDocument/2006/relationships/diagramData" Target="../diagrams/data89.xml"/><Relationship Id="rId12" Type="http://schemas.openxmlformats.org/officeDocument/2006/relationships/diagramLayout" Target="../diagrams/layout90.xml"/><Relationship Id="rId17" Type="http://schemas.microsoft.com/office/2007/relationships/diagramDrawing" Target="../diagrams/drawing89.xml"/><Relationship Id="rId2" Type="http://schemas.openxmlformats.org/officeDocument/2006/relationships/image" Target="../media/image50.jpeg"/><Relationship Id="rId16" Type="http://schemas.microsoft.com/office/2007/relationships/diagramDrawing" Target="../diagrams/drawing8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8.xml"/><Relationship Id="rId11" Type="http://schemas.openxmlformats.org/officeDocument/2006/relationships/diagramData" Target="../diagrams/data90.xml"/><Relationship Id="rId5" Type="http://schemas.openxmlformats.org/officeDocument/2006/relationships/diagramQuickStyle" Target="../diagrams/quickStyle88.xml"/><Relationship Id="rId15" Type="http://schemas.openxmlformats.org/officeDocument/2006/relationships/image" Target="../media/image51.jpeg"/><Relationship Id="rId10" Type="http://schemas.openxmlformats.org/officeDocument/2006/relationships/diagramColors" Target="../diagrams/colors89.xml"/><Relationship Id="rId4" Type="http://schemas.openxmlformats.org/officeDocument/2006/relationships/diagramLayout" Target="../diagrams/layout88.xml"/><Relationship Id="rId9" Type="http://schemas.openxmlformats.org/officeDocument/2006/relationships/diagramQuickStyle" Target="../diagrams/quickStyle89.xml"/><Relationship Id="rId14" Type="http://schemas.openxmlformats.org/officeDocument/2006/relationships/diagramColors" Target="../diagrams/colors9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2.xml"/><Relationship Id="rId13" Type="http://schemas.openxmlformats.org/officeDocument/2006/relationships/diagramQuickStyle" Target="../diagrams/quickStyle93.xml"/><Relationship Id="rId3" Type="http://schemas.openxmlformats.org/officeDocument/2006/relationships/diagramData" Target="../diagrams/data91.xml"/><Relationship Id="rId7" Type="http://schemas.openxmlformats.org/officeDocument/2006/relationships/diagramData" Target="../diagrams/data92.xml"/><Relationship Id="rId12" Type="http://schemas.openxmlformats.org/officeDocument/2006/relationships/diagramLayout" Target="../diagrams/layout93.xml"/><Relationship Id="rId17" Type="http://schemas.microsoft.com/office/2007/relationships/diagramDrawing" Target="../diagrams/drawing93.xml"/><Relationship Id="rId2" Type="http://schemas.openxmlformats.org/officeDocument/2006/relationships/image" Target="../media/image52.png"/><Relationship Id="rId16" Type="http://schemas.microsoft.com/office/2007/relationships/diagramDrawing" Target="../diagrams/drawing9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1.xml"/><Relationship Id="rId11" Type="http://schemas.openxmlformats.org/officeDocument/2006/relationships/diagramData" Target="../diagrams/data93.xml"/><Relationship Id="rId5" Type="http://schemas.openxmlformats.org/officeDocument/2006/relationships/diagramQuickStyle" Target="../diagrams/quickStyle91.xml"/><Relationship Id="rId15" Type="http://schemas.microsoft.com/office/2007/relationships/diagramDrawing" Target="../diagrams/drawing91.xml"/><Relationship Id="rId10" Type="http://schemas.openxmlformats.org/officeDocument/2006/relationships/diagramColors" Target="../diagrams/colors92.xml"/><Relationship Id="rId4" Type="http://schemas.openxmlformats.org/officeDocument/2006/relationships/diagramLayout" Target="../diagrams/layout91.xml"/><Relationship Id="rId9" Type="http://schemas.openxmlformats.org/officeDocument/2006/relationships/diagramQuickStyle" Target="../diagrams/quickStyle92.xml"/><Relationship Id="rId14" Type="http://schemas.openxmlformats.org/officeDocument/2006/relationships/diagramColors" Target="../diagrams/colors9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5.xml"/><Relationship Id="rId13" Type="http://schemas.openxmlformats.org/officeDocument/2006/relationships/diagramLayout" Target="../diagrams/layout96.xml"/><Relationship Id="rId18" Type="http://schemas.microsoft.com/office/2007/relationships/diagramDrawing" Target="../diagrams/drawing96.xml"/><Relationship Id="rId3" Type="http://schemas.openxmlformats.org/officeDocument/2006/relationships/image" Target="../media/image53.jpeg"/><Relationship Id="rId7" Type="http://schemas.openxmlformats.org/officeDocument/2006/relationships/diagramColors" Target="../diagrams/colors94.xml"/><Relationship Id="rId12" Type="http://schemas.openxmlformats.org/officeDocument/2006/relationships/diagramData" Target="../diagrams/data96.xml"/><Relationship Id="rId17" Type="http://schemas.microsoft.com/office/2007/relationships/diagramDrawing" Target="../diagrams/drawing95.xml"/><Relationship Id="rId2" Type="http://schemas.openxmlformats.org/officeDocument/2006/relationships/hyperlink" Target="5166-15-experimentation-odesi-bts-ms-pdenis.pptx" TargetMode="External"/><Relationship Id="rId16" Type="http://schemas.microsoft.com/office/2007/relationships/diagramDrawing" Target="../diagrams/drawing9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4.xml"/><Relationship Id="rId11" Type="http://schemas.openxmlformats.org/officeDocument/2006/relationships/diagramColors" Target="../diagrams/colors95.xml"/><Relationship Id="rId5" Type="http://schemas.openxmlformats.org/officeDocument/2006/relationships/diagramLayout" Target="../diagrams/layout94.xml"/><Relationship Id="rId15" Type="http://schemas.openxmlformats.org/officeDocument/2006/relationships/diagramColors" Target="../diagrams/colors96.xml"/><Relationship Id="rId10" Type="http://schemas.openxmlformats.org/officeDocument/2006/relationships/diagramQuickStyle" Target="../diagrams/quickStyle95.xml"/><Relationship Id="rId4" Type="http://schemas.openxmlformats.org/officeDocument/2006/relationships/diagramData" Target="../diagrams/data94.xml"/><Relationship Id="rId9" Type="http://schemas.openxmlformats.org/officeDocument/2006/relationships/diagramLayout" Target="../diagrams/layout95.xml"/><Relationship Id="rId14" Type="http://schemas.openxmlformats.org/officeDocument/2006/relationships/diagramQuickStyle" Target="../diagrams/quickStyle9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8.xml"/><Relationship Id="rId13" Type="http://schemas.openxmlformats.org/officeDocument/2006/relationships/diagramLayout" Target="../diagrams/layout99.xml"/><Relationship Id="rId18" Type="http://schemas.microsoft.com/office/2007/relationships/diagramDrawing" Target="../diagrams/drawing99.xml"/><Relationship Id="rId3" Type="http://schemas.openxmlformats.org/officeDocument/2006/relationships/image" Target="../media/image54.gif"/><Relationship Id="rId7" Type="http://schemas.openxmlformats.org/officeDocument/2006/relationships/diagramColors" Target="../diagrams/colors97.xml"/><Relationship Id="rId12" Type="http://schemas.openxmlformats.org/officeDocument/2006/relationships/diagramData" Target="../diagrams/data99.xml"/><Relationship Id="rId17" Type="http://schemas.microsoft.com/office/2007/relationships/diagramDrawing" Target="../diagrams/drawing98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9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7.xml"/><Relationship Id="rId11" Type="http://schemas.openxmlformats.org/officeDocument/2006/relationships/diagramColors" Target="../diagrams/colors98.xml"/><Relationship Id="rId5" Type="http://schemas.openxmlformats.org/officeDocument/2006/relationships/diagramLayout" Target="../diagrams/layout97.xml"/><Relationship Id="rId15" Type="http://schemas.openxmlformats.org/officeDocument/2006/relationships/diagramColors" Target="../diagrams/colors99.xml"/><Relationship Id="rId10" Type="http://schemas.openxmlformats.org/officeDocument/2006/relationships/diagramQuickStyle" Target="../diagrams/quickStyle98.xml"/><Relationship Id="rId4" Type="http://schemas.openxmlformats.org/officeDocument/2006/relationships/diagramData" Target="../diagrams/data97.xml"/><Relationship Id="rId9" Type="http://schemas.openxmlformats.org/officeDocument/2006/relationships/diagramLayout" Target="../diagrams/layout98.xml"/><Relationship Id="rId14" Type="http://schemas.openxmlformats.org/officeDocument/2006/relationships/diagramQuickStyle" Target="../diagrams/quickStyle9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10.gif"/><Relationship Id="rId21" Type="http://schemas.microsoft.com/office/2007/relationships/diagramDrawing" Target="../diagrams/drawing8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9.jpeg"/><Relationship Id="rId16" Type="http://schemas.openxmlformats.org/officeDocument/2006/relationships/diagramQuickStyle" Target="../diagrams/quickStyle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image" Target="../media/image12.jpeg"/><Relationship Id="rId15" Type="http://schemas.openxmlformats.org/officeDocument/2006/relationships/diagramLayout" Target="../diagrams/layout9.xml"/><Relationship Id="rId10" Type="http://schemas.openxmlformats.org/officeDocument/2006/relationships/diagramData" Target="../diagrams/data8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7.xml"/><Relationship Id="rId14" Type="http://schemas.openxmlformats.org/officeDocument/2006/relationships/diagramData" Target="../diagrams/data9.xml"/><Relationship Id="rId22" Type="http://schemas.microsoft.com/office/2007/relationships/diagramDrawing" Target="../diagrams/drawin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Data" Target="../diagrams/data12.xml"/><Relationship Id="rId3" Type="http://schemas.openxmlformats.org/officeDocument/2006/relationships/image" Target="../media/image14.jpeg"/><Relationship Id="rId21" Type="http://schemas.microsoft.com/office/2007/relationships/diagramDrawing" Target="../diagrams/drawing11.xml"/><Relationship Id="rId7" Type="http://schemas.openxmlformats.org/officeDocument/2006/relationships/diagramQuickStyle" Target="../diagrams/quickStyle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13.jpeg"/><Relationship Id="rId16" Type="http://schemas.openxmlformats.org/officeDocument/2006/relationships/diagramColors" Target="../diagrams/colors12.xml"/><Relationship Id="rId20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11" Type="http://schemas.openxmlformats.org/officeDocument/2006/relationships/diagramQuickStyle" Target="../diagrams/quickStyle11.xml"/><Relationship Id="rId5" Type="http://schemas.openxmlformats.org/officeDocument/2006/relationships/diagramData" Target="../diagrams/data10.xml"/><Relationship Id="rId15" Type="http://schemas.openxmlformats.org/officeDocument/2006/relationships/diagramQuickStyle" Target="../diagrams/quickStyle12.xml"/><Relationship Id="rId10" Type="http://schemas.openxmlformats.org/officeDocument/2006/relationships/diagramLayout" Target="../diagrams/layout11.xml"/><Relationship Id="rId19" Type="http://schemas.microsoft.com/office/2007/relationships/diagramDrawing" Target="../diagrams/drawing12.xml"/><Relationship Id="rId4" Type="http://schemas.openxmlformats.org/officeDocument/2006/relationships/image" Target="../media/image15.png"/><Relationship Id="rId9" Type="http://schemas.openxmlformats.org/officeDocument/2006/relationships/diagramData" Target="../diagrams/data11.xml"/><Relationship Id="rId14" Type="http://schemas.openxmlformats.org/officeDocument/2006/relationships/diagramLayout" Target="../diagrams/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Colors" Target="../diagrams/colors15.xml"/><Relationship Id="rId18" Type="http://schemas.microsoft.com/office/2007/relationships/diagramDrawing" Target="../diagrams/drawing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12" Type="http://schemas.openxmlformats.org/officeDocument/2006/relationships/diagramQuickStyle" Target="../diagrams/quickStyle15.xml"/><Relationship Id="rId1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11" Type="http://schemas.openxmlformats.org/officeDocument/2006/relationships/diagramLayout" Target="../diagrams/layout15.xml"/><Relationship Id="rId5" Type="http://schemas.openxmlformats.org/officeDocument/2006/relationships/diagramColors" Target="../diagrams/colors13.xml"/><Relationship Id="rId10" Type="http://schemas.openxmlformats.org/officeDocument/2006/relationships/diagramData" Target="../diagrams/data15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QuickStyle" Target="../diagrams/quickStyle18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12" Type="http://schemas.openxmlformats.org/officeDocument/2006/relationships/diagramLayout" Target="../diagrams/layout18.xml"/><Relationship Id="rId17" Type="http://schemas.microsoft.com/office/2007/relationships/diagramDrawing" Target="../diagrams/drawing18.xml"/><Relationship Id="rId2" Type="http://schemas.openxmlformats.org/officeDocument/2006/relationships/image" Target="../media/image16.jpeg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diagramData" Target="../diagrams/data18.xml"/><Relationship Id="rId5" Type="http://schemas.openxmlformats.org/officeDocument/2006/relationships/diagramQuickStyle" Target="../diagrams/quickStyle16.xml"/><Relationship Id="rId15" Type="http://schemas.microsoft.com/office/2007/relationships/diagramDrawing" Target="../diagrams/drawing16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Relationship Id="rId14" Type="http://schemas.openxmlformats.org/officeDocument/2006/relationships/diagramColors" Target="../diagrams/colors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QuickStyle" Target="../diagrams/quickStyle21.xml"/><Relationship Id="rId3" Type="http://schemas.openxmlformats.org/officeDocument/2006/relationships/diagramData" Target="../diagrams/data19.xml"/><Relationship Id="rId7" Type="http://schemas.openxmlformats.org/officeDocument/2006/relationships/diagramData" Target="../diagrams/data20.xml"/><Relationship Id="rId12" Type="http://schemas.openxmlformats.org/officeDocument/2006/relationships/diagramLayout" Target="../diagrams/layout21.xml"/><Relationship Id="rId17" Type="http://schemas.microsoft.com/office/2007/relationships/diagramDrawing" Target="../diagrams/drawing21.xml"/><Relationship Id="rId2" Type="http://schemas.openxmlformats.org/officeDocument/2006/relationships/image" Target="../media/image17.jpeg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Data" Target="../diagrams/data21.xml"/><Relationship Id="rId5" Type="http://schemas.openxmlformats.org/officeDocument/2006/relationships/diagramQuickStyle" Target="../diagrams/quickStyle19.xml"/><Relationship Id="rId15" Type="http://schemas.microsoft.com/office/2007/relationships/diagramDrawing" Target="../diagrams/drawing19.xml"/><Relationship Id="rId10" Type="http://schemas.openxmlformats.org/officeDocument/2006/relationships/diagramColors" Target="../diagrams/colors20.xml"/><Relationship Id="rId4" Type="http://schemas.openxmlformats.org/officeDocument/2006/relationships/diagramLayout" Target="../diagrams/layout19.xml"/><Relationship Id="rId9" Type="http://schemas.openxmlformats.org/officeDocument/2006/relationships/diagramQuickStyle" Target="../diagrams/quickStyle20.xml"/><Relationship Id="rId14" Type="http://schemas.openxmlformats.org/officeDocument/2006/relationships/diagramColors" Target="../diagrams/colors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QuickStyle" Target="../diagrams/quickStyle24.xml"/><Relationship Id="rId18" Type="http://schemas.microsoft.com/office/2007/relationships/diagramDrawing" Target="../diagrams/drawing24.xml"/><Relationship Id="rId3" Type="http://schemas.openxmlformats.org/officeDocument/2006/relationships/diagramData" Target="../diagrams/data22.xml"/><Relationship Id="rId7" Type="http://schemas.openxmlformats.org/officeDocument/2006/relationships/diagramData" Target="../diagrams/data23.xml"/><Relationship Id="rId12" Type="http://schemas.openxmlformats.org/officeDocument/2006/relationships/diagramLayout" Target="../diagrams/layout24.xml"/><Relationship Id="rId17" Type="http://schemas.microsoft.com/office/2007/relationships/diagramDrawing" Target="../diagrams/drawing23.xml"/><Relationship Id="rId2" Type="http://schemas.openxmlformats.org/officeDocument/2006/relationships/image" Target="../media/image18.png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diagramData" Target="../diagrams/data24.xml"/><Relationship Id="rId5" Type="http://schemas.openxmlformats.org/officeDocument/2006/relationships/diagramQuickStyle" Target="../diagrams/quickStyle22.xml"/><Relationship Id="rId15" Type="http://schemas.openxmlformats.org/officeDocument/2006/relationships/image" Target="../media/image19.gif"/><Relationship Id="rId10" Type="http://schemas.openxmlformats.org/officeDocument/2006/relationships/diagramColors" Target="../diagrams/colors23.xml"/><Relationship Id="rId4" Type="http://schemas.openxmlformats.org/officeDocument/2006/relationships/diagramLayout" Target="../diagrams/layout22.xml"/><Relationship Id="rId9" Type="http://schemas.openxmlformats.org/officeDocument/2006/relationships/diagramQuickStyle" Target="../diagrams/quickStyle23.xml"/><Relationship Id="rId14" Type="http://schemas.openxmlformats.org/officeDocument/2006/relationships/diagramColors" Target="../diagrams/colors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lettiseurs-automatiques-68238-5801769.jpg"/>
          <p:cNvPicPr>
            <a:picLocks noChangeAspect="1"/>
          </p:cNvPicPr>
          <p:nvPr/>
        </p:nvPicPr>
        <p:blipFill>
          <a:blip r:embed="rId2" cstate="print">
            <a:lum/>
          </a:blip>
          <a:srcRect l="28484" b="25850"/>
          <a:stretch>
            <a:fillRect/>
          </a:stretch>
        </p:blipFill>
        <p:spPr>
          <a:xfrm>
            <a:off x="1979712" y="1772816"/>
            <a:ext cx="7142550" cy="5085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042118"/>
            <a:ext cx="241176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BTS MAINTENANCE</a:t>
            </a:r>
          </a:p>
          <a:p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DES SYSTEMES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26 mars 2015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Lycée Kastler à Denain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Gérard Choquet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Pascal Hamann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Lycée </a:t>
            </a:r>
            <a:r>
              <a:rPr lang="fr-FR" b="1" dirty="0" err="1" smtClean="0">
                <a:solidFill>
                  <a:schemeClr val="bg1"/>
                </a:solidFill>
              </a:rPr>
              <a:t>Béhal</a:t>
            </a:r>
            <a:r>
              <a:rPr lang="fr-FR" b="1" dirty="0" smtClean="0">
                <a:solidFill>
                  <a:schemeClr val="bg1"/>
                </a:solidFill>
              </a:rPr>
              <a:t> - Lens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55776" y="188640"/>
            <a:ext cx="631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bg1">
                    <a:lumMod val="50000"/>
                  </a:schemeClr>
                </a:solidFill>
              </a:rPr>
              <a:t>Accompagnement Personnalisé</a:t>
            </a:r>
            <a:endParaRPr lang="fr-FR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4" descr="http://cache.media.education.gouv.fr/image/Logo/83/5/logo_academie_lille_web_337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1914334" cy="864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www.marokannonces.com/images/2012/11/12/9530/enseignant-formateu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92696"/>
            <a:ext cx="1936064" cy="13681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Accompagner les étudiants…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2198327360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231772" y="3924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979712" y="1268760"/>
            <a:ext cx="4248472" cy="46085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Picture 8" descr="Enseignant professions gif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1916832"/>
            <a:ext cx="1236827" cy="1794824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2771800" y="21328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Accompagner l’élève</a:t>
            </a:r>
          </a:p>
          <a:p>
            <a:pPr algn="ctr"/>
            <a:r>
              <a:rPr lang="fr-FR" sz="2400" b="1" dirty="0" smtClean="0"/>
              <a:t>vers la réussite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1175" y="3789040"/>
            <a:ext cx="1559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/>
              <a:t>Enseignant</a:t>
            </a:r>
          </a:p>
          <a:p>
            <a:pPr algn="ctr"/>
            <a:r>
              <a:rPr lang="fr-FR" sz="2400" dirty="0" smtClean="0"/>
              <a:t>AP</a:t>
            </a:r>
            <a:endParaRPr lang="fr-FR" sz="2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627784" y="126876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AP</a:t>
            </a:r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2843808" y="1772816"/>
            <a:ext cx="2952328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>
            <a:endCxn id="34" idx="2"/>
          </p:cNvCxnSpPr>
          <p:nvPr/>
        </p:nvCxnSpPr>
        <p:spPr>
          <a:xfrm flipV="1">
            <a:off x="1619672" y="2456892"/>
            <a:ext cx="122413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300192" y="2060848"/>
            <a:ext cx="2843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Equipe pédagogique</a:t>
            </a:r>
            <a:endParaRPr lang="fr-FR" sz="2400" dirty="0"/>
          </a:p>
        </p:txBody>
      </p:sp>
      <p:pic>
        <p:nvPicPr>
          <p:cNvPr id="38" name="Picture 4" descr="http://smitom.fr/uploads/news/id11/schweighouse.jpg"/>
          <p:cNvPicPr>
            <a:picLocks noChangeAspect="1" noChangeArrowheads="1"/>
          </p:cNvPicPr>
          <p:nvPr/>
        </p:nvPicPr>
        <p:blipFill rotWithShape="1">
          <a:blip r:embed="rId16" cstate="print"/>
          <a:srcRect t="18314"/>
          <a:stretch/>
        </p:blipFill>
        <p:spPr bwMode="auto">
          <a:xfrm>
            <a:off x="6948264" y="2780928"/>
            <a:ext cx="1944216" cy="1185964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6948264" y="3933056"/>
            <a:ext cx="149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Industriels</a:t>
            </a:r>
            <a:endParaRPr lang="fr-FR" sz="2400" dirty="0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5652120" y="1484784"/>
            <a:ext cx="129583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8" idx="1"/>
          </p:cNvCxnSpPr>
          <p:nvPr/>
        </p:nvCxnSpPr>
        <p:spPr>
          <a:xfrm flipH="1" flipV="1">
            <a:off x="5724128" y="2636912"/>
            <a:ext cx="1224136" cy="736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2123728" y="3645024"/>
            <a:ext cx="20882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Développer des activités</a:t>
            </a:r>
          </a:p>
          <a:p>
            <a:pPr algn="ctr"/>
            <a:r>
              <a:rPr lang="fr-FR" sz="2000" dirty="0" smtClean="0"/>
              <a:t>adaptées </a:t>
            </a:r>
            <a:endParaRPr lang="fr-FR" sz="2000" dirty="0"/>
          </a:p>
        </p:txBody>
      </p:sp>
      <p:sp>
        <p:nvSpPr>
          <p:cNvPr id="43" name="Ellipse 42"/>
          <p:cNvSpPr/>
          <p:nvPr/>
        </p:nvSpPr>
        <p:spPr>
          <a:xfrm>
            <a:off x="2987824" y="4797152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Organiser </a:t>
            </a:r>
            <a:endParaRPr lang="fr-FR" dirty="0"/>
          </a:p>
        </p:txBody>
      </p:sp>
      <p:sp>
        <p:nvSpPr>
          <p:cNvPr id="44" name="Ellipse 43"/>
          <p:cNvSpPr/>
          <p:nvPr/>
        </p:nvSpPr>
        <p:spPr>
          <a:xfrm>
            <a:off x="4355976" y="3717032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Contrôler Valider</a:t>
            </a:r>
            <a:endParaRPr lang="fr-FR" sz="2000" dirty="0"/>
          </a:p>
        </p:txBody>
      </p:sp>
      <p:cxnSp>
        <p:nvCxnSpPr>
          <p:cNvPr id="45" name="Connecteur droit avec flèche 44"/>
          <p:cNvCxnSpPr>
            <a:endCxn id="42" idx="0"/>
          </p:cNvCxnSpPr>
          <p:nvPr/>
        </p:nvCxnSpPr>
        <p:spPr>
          <a:xfrm flipH="1">
            <a:off x="3167844" y="2996952"/>
            <a:ext cx="4680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44" idx="0"/>
          </p:cNvCxnSpPr>
          <p:nvPr/>
        </p:nvCxnSpPr>
        <p:spPr>
          <a:xfrm>
            <a:off x="4716016" y="306896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4" idx="4"/>
          </p:cNvCxnSpPr>
          <p:nvPr/>
        </p:nvCxnSpPr>
        <p:spPr>
          <a:xfrm flipH="1">
            <a:off x="4211960" y="3140968"/>
            <a:ext cx="10801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 descr="edt-img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37112"/>
            <a:ext cx="1224136" cy="1335421"/>
          </a:xfrm>
          <a:prstGeom prst="rect">
            <a:avLst/>
          </a:prstGeom>
        </p:spPr>
      </p:pic>
      <p:cxnSp>
        <p:nvCxnSpPr>
          <p:cNvPr id="49" name="Connecteur droit avec flèche 48"/>
          <p:cNvCxnSpPr/>
          <p:nvPr/>
        </p:nvCxnSpPr>
        <p:spPr>
          <a:xfrm flipH="1" flipV="1">
            <a:off x="5508104" y="2832606"/>
            <a:ext cx="1512168" cy="1964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742505" y="5013176"/>
            <a:ext cx="1401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Ensemble </a:t>
            </a:r>
          </a:p>
          <a:p>
            <a:r>
              <a:rPr lang="fr-FR" sz="2400" dirty="0" smtClean="0"/>
              <a:t>des cours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41166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Donner du sens à la formation…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2267744" y="1628800"/>
            <a:ext cx="662473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2400" dirty="0" smtClean="0"/>
              <a:t>En début d’année :</a:t>
            </a:r>
          </a:p>
          <a:p>
            <a:pPr algn="l">
              <a:spcBef>
                <a:spcPts val="0"/>
              </a:spcBef>
            </a:pPr>
            <a:r>
              <a:rPr lang="fr-FR" sz="2400" dirty="0" smtClean="0"/>
              <a:t>- présenter le contenu des cours,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fr-FR" sz="2400" dirty="0" smtClean="0"/>
              <a:t>présenter les débouchées et les différences entre le BTS , le BAC  ( démontrer l’intérêt des diplômes  et  de la poursuite d’études )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fr-FR" sz="2400" dirty="0" smtClean="0"/>
              <a:t>définir pour certains, des parcours de formation (après le BTS)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fr-FR" sz="2400" dirty="0" smtClean="0"/>
              <a:t>Des visites et des rencontres peuvent également aider à construire leur parcours </a:t>
            </a:r>
          </a:p>
        </p:txBody>
      </p:sp>
      <p:pic>
        <p:nvPicPr>
          <p:cNvPr id="21" name="Picture 2" descr="http://img.over-blog.com/212x300/4/24/36/43/Vendome/Municipales-2014/Objectif-empl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100314" cy="2952328"/>
          </a:xfrm>
          <a:prstGeom prst="rect">
            <a:avLst/>
          </a:prstGeom>
          <a:noFill/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1622624" y="836712"/>
            <a:ext cx="7524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Une priorité !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me 23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me 24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me 25"/>
          <p:cNvGraphicFramePr/>
          <p:nvPr>
            <p:extLst>
              <p:ext uri="{D42A27DB-BD31-4B8C-83A1-F6EECF244321}">
                <p14:modId xmlns="" xmlns:p14="http://schemas.microsoft.com/office/powerpoint/2010/main" val="750582797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Hexagone 26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2850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encrypted-tbn2.gstatic.com/images?q=tbn:ANd9GcSBgn6NdRsVUihmkGW9XdDnvMmUvpSJhYzIe3D1RVurcmWM3KXDr0y9A7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2987824" cy="168474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Quelques pistes…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3916376782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17" name="AutoShape 2" descr="Résultat de recherche d'images pour &quot;savoir et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4" descr="Résultat de recherche d'images pour &quot;savoir et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15" cstate="print"/>
          <a:srcRect l="1706" r="10705"/>
          <a:stretch/>
        </p:blipFill>
        <p:spPr bwMode="auto">
          <a:xfrm>
            <a:off x="6826076" y="836712"/>
            <a:ext cx="2286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0" descr="Résultat de recherche d'images pour &quot;presentation or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utoShape 12" descr="Résultat de recherche d'images pour &quot;presentation or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AutoShape 14" descr="Résultat de recherche d'images pour &quot;presentation or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AutoShape 16" descr="Résultat de recherche d'images pour &quot;presentation or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Picture 18" descr="http://www.nature.com/scitable/content/ne0000/ne0000/ne0000/ne0000/14239658/ECS_presentations_ksm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5" y="3212976"/>
            <a:ext cx="1835696" cy="1835696"/>
          </a:xfrm>
          <a:prstGeom prst="rect">
            <a:avLst/>
          </a:prstGeom>
          <a:noFill/>
        </p:spPr>
      </p:pic>
      <p:pic>
        <p:nvPicPr>
          <p:cNvPr id="37" name="Picture 2" descr="http://www.genevefamille.ch/data/dataimages/Upload/im_apprendreareussir_g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1988840"/>
            <a:ext cx="1327002" cy="231232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980728"/>
            <a:ext cx="5982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Accompagnement dans la recherche de stages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1556792"/>
            <a:ext cx="3169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Travail sur le savoir Etre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704" y="29969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/>
              <a:t>Accompagnement dans l’épanouissement personnel (culture , stages d’activités diverses)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3888" y="4653136"/>
            <a:ext cx="3336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Entrainement  aux  oraux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7744" y="544522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Approfondissement des connaissances disciplinaires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9792" y="2348880"/>
            <a:ext cx="398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Aide à l’organisation du travail </a:t>
            </a:r>
          </a:p>
        </p:txBody>
      </p:sp>
    </p:spTree>
    <p:extLst>
      <p:ext uri="{BB962C8B-B14F-4D97-AF65-F5344CB8AC3E}">
        <p14:creationId xmlns="" xmlns:p14="http://schemas.microsoft.com/office/powerpoint/2010/main" val="5677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blog.uqac.ca/wp-content/upload/travailequip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8920"/>
            <a:ext cx="4425685" cy="340254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Quelques pistes…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1109347166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395536" y="1196752"/>
            <a:ext cx="8229600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 danger : </a:t>
            </a:r>
            <a:r>
              <a:rPr lang="fr-FR" dirty="0" smtClean="0"/>
              <a:t>avoir une tendance à centraliser l’accompagnement personnalisé sur un problème qui est souvent disciplinaire. 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8220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Capture d’écran 2015-02-04 à 03.31.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23" y="836712"/>
            <a:ext cx="7550077" cy="52594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 exemple…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2708920"/>
            <a:ext cx="566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EXEMPLE : </a:t>
            </a:r>
          </a:p>
          <a:p>
            <a:r>
              <a:rPr lang="fr-FR" sz="2000" dirty="0" smtClean="0"/>
              <a:t>ACTIVITES </a:t>
            </a:r>
          </a:p>
          <a:p>
            <a:r>
              <a:rPr lang="fr-FR" sz="2000" dirty="0" smtClean="0"/>
              <a:t>DE CONDUITE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187624" y="3789040"/>
            <a:ext cx="1260140" cy="1196140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me 22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Diagramme 24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Hexagone 25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37004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 exemple…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="" xmlns:p14="http://schemas.microsoft.com/office/powerpoint/2010/main" val="992836124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="" xmlns:p14="http://schemas.microsoft.com/office/powerpoint/2010/main" val="240527926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e 11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14" name="Hexagone 13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15" name="Hexagone 14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16" name="Hexagone 15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17" name="Hexagone 16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18" name="Hexagone 17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79512" y="1124744"/>
            <a:ext cx="46863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S5 : ANALYSE SYSTÉMIQUE ET FONCTIONNELLE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58999" y="2421682"/>
            <a:ext cx="46863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S10 : TECHNIQUE DE MAINTENANCE ET DE CONDUITE  </a:t>
            </a:r>
            <a:endParaRPr lang="fr-FR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79512" y="4037112"/>
            <a:ext cx="4660007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S2 : ANGLAIS 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983535" y="2421682"/>
            <a:ext cx="390894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plupart des étudiants issus de  BAC PRO connaissent  les machines </a:t>
            </a:r>
          </a:p>
          <a:p>
            <a:r>
              <a:rPr lang="fr-FR" sz="2000" dirty="0" smtClean="0"/>
              <a:t>Les STI2D n’ont jamais approché de machines industrielles 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008686" y="1124744"/>
            <a:ext cx="388379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Bac STI2D connaissent le SYSML</a:t>
            </a:r>
          </a:p>
          <a:p>
            <a:r>
              <a:rPr lang="fr-FR" sz="2000" dirty="0" smtClean="0"/>
              <a:t>Les BAC PRO n’ont jamais entendu parler du SYSML </a:t>
            </a:r>
            <a:endParaRPr lang="fr-FR" sz="2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008687" y="4037112"/>
            <a:ext cx="388379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 grosses difficultés pour la plupart des étudiants de plus les Bac Pro n’ont pas eu d’enseignement de la technologie en Anglais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22918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 exemple…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apèze 24"/>
          <p:cNvSpPr/>
          <p:nvPr/>
        </p:nvSpPr>
        <p:spPr>
          <a:xfrm>
            <a:off x="3635896" y="4365104"/>
            <a:ext cx="2628900" cy="1378309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Trapèze 25"/>
          <p:cNvSpPr/>
          <p:nvPr/>
        </p:nvSpPr>
        <p:spPr>
          <a:xfrm>
            <a:off x="6273800" y="876300"/>
            <a:ext cx="2628900" cy="1378309"/>
          </a:xfrm>
          <a:prstGeom prst="trapezoid">
            <a:avLst/>
          </a:prstGeom>
          <a:ln w="3810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Trapèze 26"/>
          <p:cNvSpPr/>
          <p:nvPr/>
        </p:nvSpPr>
        <p:spPr>
          <a:xfrm>
            <a:off x="395536" y="1124744"/>
            <a:ext cx="2202476" cy="9779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/>
          <p:cNvSpPr/>
          <p:nvPr/>
        </p:nvSpPr>
        <p:spPr>
          <a:xfrm>
            <a:off x="3530320" y="2408422"/>
            <a:ext cx="1435100" cy="1435100"/>
          </a:xfrm>
          <a:prstGeom prst="ellipse">
            <a:avLst/>
          </a:prstGeom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1086712" y="2204864"/>
            <a:ext cx="316936" cy="625833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07504" y="2996952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Activité de conduite adaptée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Exploitation d’une documentation technique en anglais</a:t>
            </a:r>
            <a:endParaRPr lang="fr-FR" sz="2000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7596336" y="2204864"/>
            <a:ext cx="29413" cy="81435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3" name="ZoneTexte 32"/>
          <p:cNvSpPr txBox="1"/>
          <p:nvPr/>
        </p:nvSpPr>
        <p:spPr>
          <a:xfrm>
            <a:off x="6372200" y="1052736"/>
            <a:ext cx="23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Etude pluri-technologique</a:t>
            </a:r>
            <a:endParaRPr lang="fr-FR" sz="2000" b="1" dirty="0"/>
          </a:p>
          <a:p>
            <a:pPr algn="ctr"/>
            <a:r>
              <a:rPr lang="fr-FR" sz="2000" b="1" dirty="0" smtClean="0"/>
              <a:t>des systèmes</a:t>
            </a:r>
            <a:endParaRPr lang="fr-FR" sz="20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6444208" y="3068960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Exploitation d’une notice technique en anglais 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Découverte du SYSML pour les étudiants de Bac Pro 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Etude des actionneurs</a:t>
            </a:r>
            <a:endParaRPr lang="fr-FR" sz="2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39552" y="1268760"/>
            <a:ext cx="190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Techniques de maintenance </a:t>
            </a:r>
            <a:endParaRPr lang="fr-FR" sz="20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3923928" y="2852936"/>
            <a:ext cx="8064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AP</a:t>
            </a:r>
            <a:endParaRPr lang="fr-FR" sz="3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395536" y="522920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Ré-exploitation à l’oral et à l’écrit</a:t>
            </a:r>
            <a:endParaRPr lang="fr-FR" sz="2000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2483770" y="5085184"/>
            <a:ext cx="1224134" cy="2875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9" name="Rectangle 38"/>
          <p:cNvSpPr/>
          <p:nvPr/>
        </p:nvSpPr>
        <p:spPr>
          <a:xfrm>
            <a:off x="4462974" y="4869160"/>
            <a:ext cx="96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/>
              <a:t>Anglais</a:t>
            </a:r>
          </a:p>
        </p:txBody>
      </p:sp>
      <p:cxnSp>
        <p:nvCxnSpPr>
          <p:cNvPr id="40" name="Connecteur droit avec flèche 39"/>
          <p:cNvCxnSpPr>
            <a:stCxn id="28" idx="7"/>
            <a:endCxn id="33" idx="1"/>
          </p:cNvCxnSpPr>
          <p:nvPr/>
        </p:nvCxnSpPr>
        <p:spPr>
          <a:xfrm flipV="1">
            <a:off x="4755254" y="1560568"/>
            <a:ext cx="1616946" cy="105802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2555776" y="1916832"/>
            <a:ext cx="1118560" cy="71904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644008" y="3789040"/>
            <a:ext cx="360040" cy="50405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me 43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5" name="Diagramme 44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6" name="Diagramme 45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7" name="Hexagone 46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48" name="Hexagone 47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49" name="Hexagone 48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50" name="Hexagone 49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51" name="Hexagone 50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52" name="Hexagone 51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24264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ista dossier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3140968"/>
            <a:ext cx="3949700" cy="2967499"/>
          </a:xfrm>
          <a:prstGeom prst="rect">
            <a:avLst/>
          </a:prstGeom>
        </p:spPr>
      </p:pic>
      <p:pic>
        <p:nvPicPr>
          <p:cNvPr id="5" name="Image 4" descr="Capture d’écran 2015-03-19 à 10.21.1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97"/>
          <a:stretch/>
        </p:blipFill>
        <p:spPr>
          <a:xfrm rot="506729">
            <a:off x="271785" y="1059373"/>
            <a:ext cx="3214836" cy="24744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 exemple…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Capture d’écran 2015-03-18 à 16.34.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88" y="1700808"/>
            <a:ext cx="3089312" cy="40881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28184" y="119675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FICHES SECURITE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563888" y="1556792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PROCEDURES DE CONDUITE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 rot="417829">
            <a:off x="2573949" y="393772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DOSSIER TECHNIQUE</a:t>
            </a:r>
            <a:endParaRPr lang="fr-FR" sz="28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3" name="Diagramme 22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4" name="Diagramme 23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1851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ollo-linear-actuator-catalogue-124365_16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819378" cy="5400600"/>
          </a:xfrm>
          <a:prstGeom prst="rect">
            <a:avLst/>
          </a:prstGeom>
        </p:spPr>
      </p:pic>
      <p:pic>
        <p:nvPicPr>
          <p:cNvPr id="7" name="Image 6" descr="tollo-linear-actuator-catalogue-124365_17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3819378" cy="540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 exemple…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me 19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me 20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me 21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Hexagone 22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4" name="Hexagone 23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5" name="Hexagone 24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1875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248" t="25597" r="10571"/>
          <a:stretch/>
        </p:blipFill>
        <p:spPr bwMode="auto">
          <a:xfrm>
            <a:off x="3923928" y="927100"/>
            <a:ext cx="5112568" cy="52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Activation de la séquence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7504" y="1340768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1h – Anglais</a:t>
            </a:r>
          </a:p>
          <a:p>
            <a:r>
              <a:rPr lang="fr-FR" sz="2000" dirty="0" smtClean="0"/>
              <a:t> a</a:t>
            </a:r>
            <a:r>
              <a:rPr lang="fr-FR" sz="2000" dirty="0"/>
              <a:t>) </a:t>
            </a:r>
            <a:r>
              <a:rPr lang="fr-FR" sz="2000" i="1" dirty="0"/>
              <a:t>à partir d’une vidéo sur </a:t>
            </a:r>
            <a:r>
              <a:rPr lang="fr-FR" sz="2000" i="1" dirty="0" err="1"/>
              <a:t>youtube</a:t>
            </a:r>
            <a:r>
              <a:rPr lang="fr-FR" sz="2000" i="1" dirty="0"/>
              <a:t>, comparez l’actionneur avec vis à billes et l’actionneur</a:t>
            </a:r>
            <a:endParaRPr lang="fr-FR" sz="2000" dirty="0"/>
          </a:p>
          <a:p>
            <a:r>
              <a:rPr lang="fr-FR" sz="2000" u="sng" dirty="0">
                <a:hlinkClick r:id="rId3"/>
              </a:rPr>
              <a:t>https://www.youtube.com/watch?v=EmAco2ACnS8</a:t>
            </a:r>
            <a:r>
              <a:rPr lang="fr-FR" sz="2000" dirty="0"/>
              <a:t> </a:t>
            </a:r>
          </a:p>
          <a:p>
            <a:r>
              <a:rPr lang="fr-FR" sz="2000" dirty="0" smtClean="0"/>
              <a:t>b</a:t>
            </a:r>
            <a:r>
              <a:rPr lang="fr-FR" sz="2000" dirty="0"/>
              <a:t>) identification des composants du vérin- chercher leurs équivalents en français</a:t>
            </a:r>
          </a:p>
          <a:p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9512" y="4725144"/>
            <a:ext cx="37444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1h </a:t>
            </a:r>
            <a:r>
              <a:rPr lang="fr-FR" sz="2000" dirty="0"/>
              <a:t>– </a:t>
            </a:r>
            <a:r>
              <a:rPr lang="fr-FR" sz="2000" dirty="0" smtClean="0"/>
              <a:t>Etude pluri-technologique des systèmes</a:t>
            </a:r>
          </a:p>
          <a:p>
            <a:r>
              <a:rPr lang="fr-FR" sz="2000" dirty="0" smtClean="0"/>
              <a:t>SUPPORT : HABILIS</a:t>
            </a:r>
          </a:p>
          <a:p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3923928" y="5661248"/>
            <a:ext cx="1944216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6660232" y="4365104"/>
            <a:ext cx="2232248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6804248" y="2564904"/>
            <a:ext cx="1944216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7020272" y="1412776"/>
            <a:ext cx="1944216" cy="10801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4067944" y="2564904"/>
            <a:ext cx="1944216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Diagramme 26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Diagramme 27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me 28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0" name="Hexagone 29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3" name="Hexagone 32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4" name="Hexagone 33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5" name="Hexagone 34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36" name="Bulle ronde 35"/>
          <p:cNvSpPr/>
          <p:nvPr/>
        </p:nvSpPr>
        <p:spPr>
          <a:xfrm>
            <a:off x="971600" y="4365104"/>
            <a:ext cx="3096344" cy="72008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ETUDE PLURI-TECHNOLOGIQUE</a:t>
            </a:r>
            <a:endParaRPr lang="fr-FR" dirty="0"/>
          </a:p>
        </p:txBody>
      </p:sp>
      <p:sp>
        <p:nvSpPr>
          <p:cNvPr id="37" name="Bulle ronde 36"/>
          <p:cNvSpPr/>
          <p:nvPr/>
        </p:nvSpPr>
        <p:spPr>
          <a:xfrm>
            <a:off x="1115616" y="836712"/>
            <a:ext cx="3096344" cy="720080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ANGLAIS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43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92696"/>
            <a:ext cx="7524328" cy="115212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Étudiants issus d’un bac général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Capture d’écran 2015-02-04 à 03.12.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6551777" cy="4041595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-1908720" y="3645024"/>
            <a:ext cx="79563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0" y="-243408"/>
            <a:ext cx="79563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Hétérogénéité ?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me 23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Diagramme 24"/>
          <p:cNvGraphicFramePr/>
          <p:nvPr>
            <p:extLst>
              <p:ext uri="{D42A27DB-BD31-4B8C-83A1-F6EECF244321}">
                <p14:modId xmlns="" xmlns:p14="http://schemas.microsoft.com/office/powerpoint/2010/main" val="450863130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Hexagone 25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36153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248" t="25597" r="10571"/>
          <a:stretch/>
        </p:blipFill>
        <p:spPr bwMode="auto">
          <a:xfrm>
            <a:off x="3923928" y="927100"/>
            <a:ext cx="5112568" cy="52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Activité pratique n°1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923928" y="5661248"/>
            <a:ext cx="1944216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6660232" y="4365104"/>
            <a:ext cx="2232248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7020272" y="1412776"/>
            <a:ext cx="1944216" cy="10801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00200" y="3670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179512" y="1916832"/>
            <a:ext cx="37444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3h </a:t>
            </a:r>
            <a:r>
              <a:rPr lang="fr-FR" sz="2000" dirty="0"/>
              <a:t>– </a:t>
            </a:r>
            <a:r>
              <a:rPr lang="fr-FR" sz="2000" dirty="0" smtClean="0"/>
              <a:t>Techniques de maintenance</a:t>
            </a:r>
          </a:p>
          <a:p>
            <a:endParaRPr lang="fr-FR" sz="2000" dirty="0" smtClean="0"/>
          </a:p>
          <a:p>
            <a:r>
              <a:rPr lang="fr-FR" sz="2000" dirty="0"/>
              <a:t>Supports (12 au total) :</a:t>
            </a:r>
          </a:p>
          <a:p>
            <a:r>
              <a:rPr lang="fr-FR" sz="2000" dirty="0"/>
              <a:t>Pilulier, Palettiseurs, </a:t>
            </a:r>
            <a:r>
              <a:rPr lang="fr-FR" sz="2000" dirty="0" err="1"/>
              <a:t>Samoflex</a:t>
            </a:r>
            <a:r>
              <a:rPr lang="fr-FR" sz="2000" dirty="0"/>
              <a:t> </a:t>
            </a:r>
            <a:r>
              <a:rPr lang="fr-FR" sz="2000" dirty="0" smtClean="0"/>
              <a:t>…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Objectif: Chaque groupe d’étudiant appréhende la conduite de systèmes.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me 25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Hexagone 26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3" name="Hexagone 32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34" name="Bulle ronde 33"/>
          <p:cNvSpPr/>
          <p:nvPr/>
        </p:nvSpPr>
        <p:spPr>
          <a:xfrm>
            <a:off x="683568" y="908720"/>
            <a:ext cx="3096344" cy="72008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TECHNIQUES DE MAINTENANCE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418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Anglais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tollo-linear-actuator-catalogue-124365_16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491">
            <a:off x="111855" y="2919885"/>
            <a:ext cx="2160240" cy="3054578"/>
          </a:xfrm>
          <a:prstGeom prst="rect">
            <a:avLst/>
          </a:prstGeom>
        </p:spPr>
      </p:pic>
      <p:pic>
        <p:nvPicPr>
          <p:cNvPr id="24" name="Image 23" descr="tollo-linear-actuator-catalogue-124365_17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491">
            <a:off x="6753947" y="829421"/>
            <a:ext cx="2088232" cy="2952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5736" y="1484784"/>
            <a:ext cx="446449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Durée : 1h</a:t>
            </a:r>
          </a:p>
          <a:p>
            <a:r>
              <a:rPr lang="fr-FR" sz="2400" i="1" dirty="0" smtClean="0"/>
              <a:t>lecture </a:t>
            </a:r>
            <a:r>
              <a:rPr lang="fr-FR" sz="2400" i="1" dirty="0"/>
              <a:t>d’une brochure en anglais sur les caractéristiques de ce vérin</a:t>
            </a:r>
            <a:endParaRPr lang="fr-FR" sz="2400" dirty="0"/>
          </a:p>
          <a:p>
            <a:pPr lvl="0"/>
            <a:endParaRPr lang="fr-FR" sz="2400" dirty="0" smtClean="0"/>
          </a:p>
          <a:p>
            <a:pPr lvl="0"/>
            <a:r>
              <a:rPr lang="fr-FR" sz="2400" dirty="0" smtClean="0"/>
              <a:t>Activité </a:t>
            </a:r>
            <a:r>
              <a:rPr lang="fr-FR" sz="2400" dirty="0"/>
              <a:t>1 : </a:t>
            </a:r>
            <a:r>
              <a:rPr lang="fr-FR" sz="2400" dirty="0" smtClean="0"/>
              <a:t>relever </a:t>
            </a:r>
            <a:r>
              <a:rPr lang="fr-FR" sz="2400" dirty="0"/>
              <a:t>les caractéristiques importantes</a:t>
            </a:r>
          </a:p>
          <a:p>
            <a:pPr lvl="0"/>
            <a:endParaRPr lang="fr-FR" sz="2400" dirty="0" smtClean="0"/>
          </a:p>
          <a:p>
            <a:pPr lvl="0"/>
            <a:r>
              <a:rPr lang="fr-FR" sz="2400" dirty="0" smtClean="0"/>
              <a:t>Activité </a:t>
            </a:r>
            <a:r>
              <a:rPr lang="fr-FR" sz="2400" dirty="0"/>
              <a:t>2 : faire une présentation orale en anglais du vérin (historique, différentes utilisations et avantages…)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me 19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me 20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31" name="Bulle ronde 30"/>
          <p:cNvSpPr/>
          <p:nvPr/>
        </p:nvSpPr>
        <p:spPr>
          <a:xfrm>
            <a:off x="3635896" y="980728"/>
            <a:ext cx="3096344" cy="720080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ANGLAIS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506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83992"/>
            <a:ext cx="3903836" cy="1347961"/>
          </a:xfrm>
          <a:prstGeom prst="rect">
            <a:avLst/>
          </a:prstGeom>
        </p:spPr>
      </p:pic>
      <p:pic>
        <p:nvPicPr>
          <p:cNvPr id="6" name="Image 5" descr="899-sysml-scooter-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82">
            <a:off x="5701297" y="1168330"/>
            <a:ext cx="3203848" cy="21797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Accompagnement personnalisé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980728"/>
            <a:ext cx="5472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i="1" dirty="0" smtClean="0"/>
          </a:p>
          <a:p>
            <a:endParaRPr lang="fr-FR" sz="2400" i="1" dirty="0"/>
          </a:p>
          <a:p>
            <a:r>
              <a:rPr lang="fr-FR" sz="2400" i="1" dirty="0" smtClean="0"/>
              <a:t>activité </a:t>
            </a:r>
            <a:r>
              <a:rPr lang="fr-FR" sz="2400" i="1" dirty="0"/>
              <a:t>sur une fiche des accessoires et des pièces </a:t>
            </a:r>
            <a:r>
              <a:rPr lang="fr-FR" sz="2400" i="1" dirty="0" smtClean="0"/>
              <a:t>détachées</a:t>
            </a:r>
          </a:p>
          <a:p>
            <a:endParaRPr lang="fr-FR" sz="2400" dirty="0"/>
          </a:p>
          <a:p>
            <a:r>
              <a:rPr lang="fr-FR" sz="2400" dirty="0" smtClean="0"/>
              <a:t>a) compléter les rubriques vides avec le vocabulaire vu précédemment sur les caractéristiques du vérin (une fiche à compléter est fournie)</a:t>
            </a:r>
          </a:p>
          <a:p>
            <a:endParaRPr lang="fr-FR" sz="2400" dirty="0" smtClean="0"/>
          </a:p>
          <a:p>
            <a:r>
              <a:rPr lang="fr-FR" sz="2400" dirty="0" smtClean="0"/>
              <a:t>b</a:t>
            </a:r>
            <a:r>
              <a:rPr lang="fr-FR" sz="2400" dirty="0"/>
              <a:t>) apprendre comment rédiger un rapport/compte-</a:t>
            </a:r>
            <a:r>
              <a:rPr lang="fr-FR" sz="2400" dirty="0" smtClean="0"/>
              <a:t>rendu (</a:t>
            </a:r>
            <a:r>
              <a:rPr lang="fr-FR" sz="2400" dirty="0"/>
              <a:t>fiche fournie en anglais)  - préparation de la tâche finale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4128" y="2780928"/>
            <a:ext cx="28803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u="heavy" dirty="0"/>
          </a:p>
          <a:p>
            <a:r>
              <a:rPr lang="fr-FR" sz="2400" dirty="0" smtClean="0"/>
              <a:t>Diagrammes </a:t>
            </a:r>
            <a:r>
              <a:rPr lang="fr-FR" sz="2400" dirty="0" err="1" smtClean="0"/>
              <a:t>SysML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Chronogrammes</a:t>
            </a:r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me 19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me 20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me 21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Hexagone 22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4" name="Hexagone 23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5" name="Hexagone 24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18" name="Bulle ronde 17"/>
          <p:cNvSpPr/>
          <p:nvPr/>
        </p:nvSpPr>
        <p:spPr>
          <a:xfrm>
            <a:off x="2267744" y="980728"/>
            <a:ext cx="3096344" cy="720080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ACCOMPAGNEMENT PERSONNALISE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808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Activité pratique n°2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51520" y="908720"/>
            <a:ext cx="3456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Etude pluri-technologique des systèmes</a:t>
            </a:r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Séance de TD - 1,5h</a:t>
            </a:r>
            <a:endParaRPr lang="fr-FR" sz="2400" dirty="0"/>
          </a:p>
          <a:p>
            <a:r>
              <a:rPr lang="fr-FR" sz="2400" dirty="0" smtClean="0"/>
              <a:t>Les Actionneurs</a:t>
            </a:r>
          </a:p>
          <a:p>
            <a:endParaRPr lang="fr-F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248" t="25597" r="10571"/>
          <a:stretch/>
        </p:blipFill>
        <p:spPr bwMode="auto">
          <a:xfrm>
            <a:off x="3923928" y="927100"/>
            <a:ext cx="5112568" cy="52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6804248" y="2564904"/>
            <a:ext cx="1944216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4067944" y="2564904"/>
            <a:ext cx="1944216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 descr="H:\Travail\Images\P10205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3590484" cy="26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Diagramme 22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6" name="Diagramme 25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Hexagone 26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33" name="Bulle ronde 32"/>
          <p:cNvSpPr/>
          <p:nvPr/>
        </p:nvSpPr>
        <p:spPr>
          <a:xfrm>
            <a:off x="1043608" y="1700808"/>
            <a:ext cx="3096344" cy="72008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ETUDE PLURI-TECHNOLOGIQUE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444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248" t="25597" r="10571"/>
          <a:stretch/>
        </p:blipFill>
        <p:spPr bwMode="auto">
          <a:xfrm>
            <a:off x="3923928" y="927100"/>
            <a:ext cx="5112568" cy="52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Activité pratique n°3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6804248" y="2564904"/>
            <a:ext cx="1944216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4067944" y="2564904"/>
            <a:ext cx="1944216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556792"/>
            <a:ext cx="38884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Techniques de maintenance</a:t>
            </a:r>
          </a:p>
          <a:p>
            <a:r>
              <a:rPr lang="fr-FR" sz="2400" dirty="0" smtClean="0"/>
              <a:t>Séance de TP - 2h</a:t>
            </a:r>
          </a:p>
          <a:p>
            <a:endParaRPr lang="fr-FR" sz="2400" dirty="0" smtClean="0"/>
          </a:p>
          <a:p>
            <a:r>
              <a:rPr lang="fr-FR" sz="2400" dirty="0" smtClean="0"/>
              <a:t>Changement de format de production</a:t>
            </a:r>
          </a:p>
          <a:p>
            <a:r>
              <a:rPr lang="fr-FR" sz="2400" dirty="0" smtClean="0"/>
              <a:t>Supports (12 au total) :</a:t>
            </a:r>
            <a:endParaRPr lang="fr-FR" sz="2400" dirty="0"/>
          </a:p>
          <a:p>
            <a:r>
              <a:rPr lang="fr-FR" sz="2400" dirty="0" smtClean="0"/>
              <a:t>Pilulier, Palettiseurs, </a:t>
            </a:r>
            <a:r>
              <a:rPr lang="fr-FR" sz="2400" dirty="0" err="1" smtClean="0"/>
              <a:t>Samoflex</a:t>
            </a:r>
            <a:r>
              <a:rPr lang="fr-FR" sz="2400" dirty="0" smtClean="0"/>
              <a:t> …</a:t>
            </a:r>
            <a:endParaRPr lang="fr-FR" sz="2400" dirty="0"/>
          </a:p>
          <a:p>
            <a:r>
              <a:rPr lang="fr-FR" sz="2400" dirty="0" smtClean="0"/>
              <a:t>Eléments abordés :</a:t>
            </a:r>
            <a:endParaRPr lang="fr-FR" sz="2400" dirty="0"/>
          </a:p>
          <a:p>
            <a:r>
              <a:rPr lang="fr-FR" sz="2400" dirty="0" smtClean="0"/>
              <a:t>Actionneurs, SYLML et Chronogrammes</a:t>
            </a:r>
          </a:p>
          <a:p>
            <a:endParaRPr lang="fr-FR" dirty="0" smtClean="0"/>
          </a:p>
        </p:txBody>
      </p:sp>
      <p:sp>
        <p:nvSpPr>
          <p:cNvPr id="20" name="Ellipse 19"/>
          <p:cNvSpPr/>
          <p:nvPr/>
        </p:nvSpPr>
        <p:spPr>
          <a:xfrm>
            <a:off x="3923928" y="5661248"/>
            <a:ext cx="1944216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6660232" y="4365104"/>
            <a:ext cx="2232248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7020272" y="1412776"/>
            <a:ext cx="1944216" cy="10801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me 25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me 26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Diagramme 27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9" name="Hexagone 28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3" name="Hexagone 32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4" name="Hexagone 33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35" name="Bulle ronde 34"/>
          <p:cNvSpPr/>
          <p:nvPr/>
        </p:nvSpPr>
        <p:spPr>
          <a:xfrm>
            <a:off x="467544" y="836712"/>
            <a:ext cx="3096344" cy="72008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TECHNIQUES DE MAINTENANCE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527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Synthèse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1520" y="1196752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i="1" dirty="0" smtClean="0"/>
              <a:t>Anglais : Rédaction </a:t>
            </a:r>
            <a:r>
              <a:rPr lang="fr-FR" sz="2400" i="1" dirty="0"/>
              <a:t>et présentation du compte-rendu à l’oral et en anglais</a:t>
            </a:r>
            <a:r>
              <a:rPr lang="fr-FR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35730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i="1" dirty="0" smtClean="0"/>
              <a:t>Etude pluri-technologique des systèmes et Techniques de Maintenance : Présentation des différents systèmes par les étudiants</a:t>
            </a:r>
            <a:endParaRPr lang="fr-FR" sz="2400" dirty="0"/>
          </a:p>
        </p:txBody>
      </p:sp>
      <p:sp>
        <p:nvSpPr>
          <p:cNvPr id="20" name="Ellipse 19"/>
          <p:cNvSpPr/>
          <p:nvPr/>
        </p:nvSpPr>
        <p:spPr>
          <a:xfrm>
            <a:off x="5148064" y="2348880"/>
            <a:ext cx="1435100" cy="14351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41672" y="2793394"/>
            <a:ext cx="8064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AP</a:t>
            </a:r>
            <a:endParaRPr lang="fr-FR" sz="3200" dirty="0"/>
          </a:p>
        </p:txBody>
      </p:sp>
      <p:cxnSp>
        <p:nvCxnSpPr>
          <p:cNvPr id="23" name="Connecteur droit avec flèche 22"/>
          <p:cNvCxnSpPr>
            <a:stCxn id="20" idx="1"/>
          </p:cNvCxnSpPr>
          <p:nvPr/>
        </p:nvCxnSpPr>
        <p:spPr>
          <a:xfrm flipH="1" flipV="1">
            <a:off x="4283968" y="1916832"/>
            <a:ext cx="1074262" cy="642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4211960" y="3356992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32240" y="1844824"/>
            <a:ext cx="2123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/>
              <a:t>Préparation des exposés et compte rendu</a:t>
            </a:r>
          </a:p>
          <a:p>
            <a:endParaRPr lang="fr-FR" sz="2400" i="1" dirty="0" smtClean="0"/>
          </a:p>
          <a:p>
            <a:endParaRPr lang="fr-FR" sz="2400" i="1" dirty="0"/>
          </a:p>
          <a:p>
            <a:r>
              <a:rPr lang="fr-FR" sz="2400" i="1" dirty="0" smtClean="0"/>
              <a:t>Echanges</a:t>
            </a:r>
          </a:p>
          <a:p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1836763012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me 26"/>
          <p:cNvGraphicFramePr/>
          <p:nvPr>
            <p:extLst>
              <p:ext uri="{D42A27DB-BD31-4B8C-83A1-F6EECF244321}">
                <p14:modId xmlns="" xmlns:p14="http://schemas.microsoft.com/office/powerpoint/2010/main" val="2363438127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8" name="Diagramme 27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9" name="Hexagone 28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3" name="Hexagone 32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4" name="Hexagone 33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35" name="Bulle ronde 34"/>
          <p:cNvSpPr/>
          <p:nvPr/>
        </p:nvSpPr>
        <p:spPr>
          <a:xfrm>
            <a:off x="2915816" y="5085184"/>
            <a:ext cx="3096344" cy="72008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ETUDE PLURI-TECHNOLOGIQUE</a:t>
            </a:r>
            <a:endParaRPr lang="fr-FR" dirty="0"/>
          </a:p>
        </p:txBody>
      </p:sp>
      <p:sp>
        <p:nvSpPr>
          <p:cNvPr id="36" name="Bulle ronde 35"/>
          <p:cNvSpPr/>
          <p:nvPr/>
        </p:nvSpPr>
        <p:spPr>
          <a:xfrm>
            <a:off x="1259632" y="1988840"/>
            <a:ext cx="3096344" cy="720080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ANGLAIS</a:t>
            </a:r>
            <a:endParaRPr lang="fr-FR" dirty="0"/>
          </a:p>
        </p:txBody>
      </p:sp>
      <p:sp>
        <p:nvSpPr>
          <p:cNvPr id="37" name="Bulle ronde 36"/>
          <p:cNvSpPr/>
          <p:nvPr/>
        </p:nvSpPr>
        <p:spPr>
          <a:xfrm>
            <a:off x="5652120" y="1052736"/>
            <a:ext cx="3096344" cy="720080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ACCOMPAGNEMENT PERSONNALISE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755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Première semaine…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Capture d’écran 2015-03-13 à 13.40.5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3508107" cy="4948205"/>
          </a:xfrm>
          <a:prstGeom prst="rect">
            <a:avLst/>
          </a:prstGeom>
        </p:spPr>
      </p:pic>
      <p:sp>
        <p:nvSpPr>
          <p:cNvPr id="20" name="Flèche vers la droite 19"/>
          <p:cNvSpPr/>
          <p:nvPr/>
        </p:nvSpPr>
        <p:spPr>
          <a:xfrm rot="12079463">
            <a:off x="4819337" y="5248997"/>
            <a:ext cx="837976" cy="140270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 vers la droite 27"/>
          <p:cNvSpPr/>
          <p:nvPr/>
        </p:nvSpPr>
        <p:spPr>
          <a:xfrm rot="12354626">
            <a:off x="5117817" y="2543599"/>
            <a:ext cx="1255401" cy="150361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me 29"/>
          <p:cNvGraphicFramePr/>
          <p:nvPr>
            <p:extLst>
              <p:ext uri="{D42A27DB-BD31-4B8C-83A1-F6EECF244321}">
                <p14:modId xmlns="" xmlns:p14="http://schemas.microsoft.com/office/powerpoint/2010/main" val="1671211439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Diagramme 30"/>
          <p:cNvGraphicFramePr/>
          <p:nvPr>
            <p:extLst>
              <p:ext uri="{D42A27DB-BD31-4B8C-83A1-F6EECF244321}">
                <p14:modId xmlns="" xmlns:p14="http://schemas.microsoft.com/office/powerpoint/2010/main" val="1491033629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Diagramme 31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3" name="Hexagone 32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34" name="Hexagone 33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35" name="Hexagone 34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6" name="Hexagone 35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7" name="Hexagone 36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8" name="Hexagone 37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22" name="Bulle ronde 21"/>
          <p:cNvSpPr/>
          <p:nvPr/>
        </p:nvSpPr>
        <p:spPr>
          <a:xfrm>
            <a:off x="6016328" y="2492896"/>
            <a:ext cx="3096344" cy="72008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TECHNIQUES DE MAINTENANCE</a:t>
            </a:r>
            <a:endParaRPr lang="fr-FR" dirty="0"/>
          </a:p>
        </p:txBody>
      </p:sp>
      <p:sp>
        <p:nvSpPr>
          <p:cNvPr id="25" name="Flèche vers la droite 24"/>
          <p:cNvSpPr/>
          <p:nvPr/>
        </p:nvSpPr>
        <p:spPr>
          <a:xfrm rot="9139278">
            <a:off x="5039149" y="1335708"/>
            <a:ext cx="1255401" cy="150361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Bulle ronde 25"/>
          <p:cNvSpPr/>
          <p:nvPr/>
        </p:nvSpPr>
        <p:spPr>
          <a:xfrm>
            <a:off x="5724128" y="836712"/>
            <a:ext cx="3096344" cy="72008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ETUDE PLURI-TECHNOLOGIQUE</a:t>
            </a:r>
            <a:endParaRPr lang="fr-FR" dirty="0"/>
          </a:p>
        </p:txBody>
      </p:sp>
      <p:sp>
        <p:nvSpPr>
          <p:cNvPr id="39" name="Bulle ronde 38"/>
          <p:cNvSpPr/>
          <p:nvPr/>
        </p:nvSpPr>
        <p:spPr>
          <a:xfrm>
            <a:off x="5508104" y="5085184"/>
            <a:ext cx="3096344" cy="720080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ANGLAIS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44208" y="472514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ACTIVATION</a:t>
            </a:r>
            <a:endParaRPr lang="fr-FR" sz="2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6660232" y="16288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ACTIVATION</a:t>
            </a:r>
            <a:endParaRPr lang="fr-FR" sz="2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6084168" y="335699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ACTIVITE PRATIQUE N°1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33336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Deuxième semaine…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Capture d’écran 2015-03-13 à 13.40.5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3508107" cy="4948205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 rot="3483837">
            <a:off x="3087434" y="1794936"/>
            <a:ext cx="999937" cy="169592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 vers la droite 23"/>
          <p:cNvSpPr/>
          <p:nvPr/>
        </p:nvSpPr>
        <p:spPr>
          <a:xfrm rot="9139278">
            <a:off x="4751116" y="1407716"/>
            <a:ext cx="1255401" cy="150361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Flèche vers la droite 25"/>
          <p:cNvSpPr/>
          <p:nvPr/>
        </p:nvSpPr>
        <p:spPr>
          <a:xfrm rot="19422889">
            <a:off x="2797039" y="4068480"/>
            <a:ext cx="999937" cy="169592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me 29"/>
          <p:cNvGraphicFramePr/>
          <p:nvPr>
            <p:extLst>
              <p:ext uri="{D42A27DB-BD31-4B8C-83A1-F6EECF244321}">
                <p14:modId xmlns="" xmlns:p14="http://schemas.microsoft.com/office/powerpoint/2010/main" val="1122487296"/>
              </p:ext>
            </p:extLst>
          </p:nvPr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Diagramme 30"/>
          <p:cNvGraphicFramePr/>
          <p:nvPr>
            <p:extLst>
              <p:ext uri="{D42A27DB-BD31-4B8C-83A1-F6EECF244321}">
                <p14:modId xmlns="" xmlns:p14="http://schemas.microsoft.com/office/powerpoint/2010/main" val="3310082515"/>
              </p:ext>
            </p:extLst>
          </p:nvPr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Diagramme 31"/>
          <p:cNvGraphicFramePr/>
          <p:nvPr/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3" name="Hexagone 32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34" name="Hexagone 33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35" name="Hexagone 34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6" name="Hexagone 35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7" name="Hexagone 36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8" name="Hexagone 37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40" name="Flèche vers la droite 39"/>
          <p:cNvSpPr/>
          <p:nvPr/>
        </p:nvSpPr>
        <p:spPr>
          <a:xfrm rot="13323247">
            <a:off x="5233871" y="1875292"/>
            <a:ext cx="837976" cy="140270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Bulle ronde 26"/>
          <p:cNvSpPr/>
          <p:nvPr/>
        </p:nvSpPr>
        <p:spPr>
          <a:xfrm>
            <a:off x="179512" y="4221088"/>
            <a:ext cx="3096344" cy="720080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ACCOMPAGNEMENT PERSONNALISE</a:t>
            </a:r>
            <a:endParaRPr lang="fr-FR" dirty="0"/>
          </a:p>
        </p:txBody>
      </p:sp>
      <p:sp>
        <p:nvSpPr>
          <p:cNvPr id="28" name="Bulle ronde 27"/>
          <p:cNvSpPr/>
          <p:nvPr/>
        </p:nvSpPr>
        <p:spPr>
          <a:xfrm>
            <a:off x="5724128" y="836712"/>
            <a:ext cx="3096344" cy="72008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ETUDE PLURI-TECHNOLOGIQUE</a:t>
            </a:r>
            <a:endParaRPr lang="fr-FR" dirty="0"/>
          </a:p>
        </p:txBody>
      </p:sp>
      <p:sp>
        <p:nvSpPr>
          <p:cNvPr id="41" name="Bulle ronde 40"/>
          <p:cNvSpPr/>
          <p:nvPr/>
        </p:nvSpPr>
        <p:spPr>
          <a:xfrm>
            <a:off x="5724128" y="1988840"/>
            <a:ext cx="3096344" cy="72008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ETUDE PLURI-TECHNOLOGIQUE</a:t>
            </a:r>
            <a:endParaRPr lang="fr-FR" dirty="0"/>
          </a:p>
        </p:txBody>
      </p:sp>
      <p:sp>
        <p:nvSpPr>
          <p:cNvPr id="42" name="Flèche vers la droite 41"/>
          <p:cNvSpPr/>
          <p:nvPr/>
        </p:nvSpPr>
        <p:spPr>
          <a:xfrm rot="12079463">
            <a:off x="4819337" y="5248997"/>
            <a:ext cx="837976" cy="140270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Bulle ronde 42"/>
          <p:cNvSpPr/>
          <p:nvPr/>
        </p:nvSpPr>
        <p:spPr>
          <a:xfrm>
            <a:off x="5508104" y="5085184"/>
            <a:ext cx="3096344" cy="720080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ANGLAIS</a:t>
            </a:r>
            <a:endParaRPr lang="fr-FR" dirty="0"/>
          </a:p>
        </p:txBody>
      </p:sp>
      <p:sp>
        <p:nvSpPr>
          <p:cNvPr id="45" name="Bulle ronde 44"/>
          <p:cNvSpPr/>
          <p:nvPr/>
        </p:nvSpPr>
        <p:spPr>
          <a:xfrm>
            <a:off x="323528" y="980728"/>
            <a:ext cx="3096344" cy="720080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ANGLAIS</a:t>
            </a:r>
            <a:endParaRPr lang="fr-FR" dirty="0"/>
          </a:p>
        </p:txBody>
      </p:sp>
      <p:sp>
        <p:nvSpPr>
          <p:cNvPr id="46" name="Flèche vers la droite 45"/>
          <p:cNvSpPr/>
          <p:nvPr/>
        </p:nvSpPr>
        <p:spPr>
          <a:xfrm rot="12354626">
            <a:off x="4594536" y="3162488"/>
            <a:ext cx="1456620" cy="172983"/>
          </a:xfrm>
          <a:prstGeom prst="rightArrow">
            <a:avLst>
              <a:gd name="adj1" fmla="val 50000"/>
              <a:gd name="adj2" fmla="val 867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Bulle ronde 46"/>
          <p:cNvSpPr/>
          <p:nvPr/>
        </p:nvSpPr>
        <p:spPr>
          <a:xfrm>
            <a:off x="5580112" y="3429000"/>
            <a:ext cx="3096344" cy="72008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TECHNIQUES DE MAINTENANCE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323528" y="177281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COURS</a:t>
            </a:r>
            <a:endParaRPr lang="fr-FR" sz="2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5868144" y="414908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ACTIVITE PRATIQUE N°3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6084168" y="40466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ACTIVITE PRATIQUE N°2</a:t>
            </a:r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5724128" y="47251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SYNTHESE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940152" y="270892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SYNTHESE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40551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 animBg="1"/>
      <p:bldP spid="40" grpId="0" animBg="1"/>
      <p:bldP spid="27" grpId="0" animBg="1"/>
      <p:bldP spid="28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méthodes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1302732592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323528" y="2924944"/>
            <a:ext cx="8569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fr-FR" sz="2400" dirty="0"/>
              <a:t>Structurer des documents d’activités jalonnés par des étapes-bilan pour éviter le découragement des étudiants.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4005064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fr-FR" sz="2400" dirty="0"/>
              <a:t>Mettre en place des temps individuels de travail pour inciter tous les étudiants à lire et interpréter un sujet, à démarrer un problème, à élaborer une démarche de résolution de problème.</a:t>
            </a:r>
          </a:p>
        </p:txBody>
      </p:sp>
      <p:pic>
        <p:nvPicPr>
          <p:cNvPr id="31" name="Progression.jpg"/>
          <p:cNvPicPr/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0" y="908720"/>
            <a:ext cx="2207725" cy="165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rogression chiffre affaires.png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5684142" y="873405"/>
            <a:ext cx="3349843" cy="149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ROGRES_ORTH_1-6506e.jpg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6041623" y="3789040"/>
            <a:ext cx="3102377" cy="207093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7"/>
          <p:cNvSpPr/>
          <p:nvPr/>
        </p:nvSpPr>
        <p:spPr>
          <a:xfrm>
            <a:off x="2195736" y="83671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Mettre en place des travaux dirigés de difficulté progressive avec des activités obligatoires et d’autres optionnelles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5330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méthodes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189406231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pic>
        <p:nvPicPr>
          <p:cNvPr id="18" name="Espoirs Entrepreneurs_web.jpg"/>
          <p:cNvPicPr/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79512" y="2060848"/>
            <a:ext cx="4096224" cy="2732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Espoirs Entrepreneurs 3_web.jpg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5724128" y="908720"/>
            <a:ext cx="3419872" cy="223224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20"/>
          <p:cNvSpPr/>
          <p:nvPr/>
        </p:nvSpPr>
        <p:spPr>
          <a:xfrm>
            <a:off x="107504" y="8367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lang="fr-FR" sz="2400" dirty="0"/>
              <a:t>Proposer des professeurs référents, précepteurs, pour l’aide aux devoirs, le suivi des progrès, le soutien et l’encouragement.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9512" y="4725144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lang="fr-FR" sz="2400" dirty="0"/>
              <a:t>Proposer des vitesses d’apprentissage différenciées en fonction des étudiants.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27984" y="3284984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fr-FR" sz="2400" dirty="0"/>
              <a:t>Proposer des activités mettant en relation les connaissances et compétences de l’enseignement général (français, anglais, mathématiques et physique-chimie) avec celles de l’enseignement professionnel.</a:t>
            </a:r>
          </a:p>
        </p:txBody>
      </p:sp>
    </p:spTree>
    <p:extLst>
      <p:ext uri="{BB962C8B-B14F-4D97-AF65-F5344CB8AC3E}">
        <p14:creationId xmlns="" xmlns:p14="http://schemas.microsoft.com/office/powerpoint/2010/main" val="32972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na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40" r="13123"/>
          <a:stretch/>
        </p:blipFill>
        <p:spPr>
          <a:xfrm>
            <a:off x="6299338" y="188640"/>
            <a:ext cx="2840535" cy="4104456"/>
          </a:xfrm>
          <a:prstGeom prst="rect">
            <a:avLst/>
          </a:prstGeom>
        </p:spPr>
      </p:pic>
      <p:pic>
        <p:nvPicPr>
          <p:cNvPr id="20" name="Image 19" descr="Dyson-Airblade-Mk2-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1977565" cy="2498323"/>
          </a:xfrm>
          <a:prstGeom prst="rect">
            <a:avLst/>
          </a:prstGeom>
        </p:spPr>
      </p:pic>
      <p:pic>
        <p:nvPicPr>
          <p:cNvPr id="19" name="Image 18" descr="ar-dronejpg-c17e-d28c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12299"/>
            <a:ext cx="3161045" cy="25762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4293096"/>
            <a:ext cx="5112568" cy="115212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Étudiants issus d’un bac technologique STI2D ou d’un bac SSI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09228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Magicdraw_class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603828" cy="2633459"/>
          </a:xfrm>
          <a:prstGeom prst="rect">
            <a:avLst/>
          </a:prstGeom>
        </p:spPr>
      </p:pic>
      <p:pic>
        <p:nvPicPr>
          <p:cNvPr id="23" name="Image 22" descr="creating_map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002">
            <a:off x="2646164" y="971238"/>
            <a:ext cx="3684113" cy="2549366"/>
          </a:xfrm>
          <a:prstGeom prst="rect">
            <a:avLst/>
          </a:prstGeom>
        </p:spPr>
      </p:pic>
      <p:sp>
        <p:nvSpPr>
          <p:cNvPr id="25" name="Titre 1"/>
          <p:cNvSpPr txBox="1">
            <a:spLocks/>
          </p:cNvSpPr>
          <p:nvPr/>
        </p:nvSpPr>
        <p:spPr>
          <a:xfrm>
            <a:off x="0" y="-243408"/>
            <a:ext cx="79563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Hétérogénéité ?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me 25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Diagramme 26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8" name="Diagramme 27"/>
          <p:cNvGraphicFramePr/>
          <p:nvPr>
            <p:extLst>
              <p:ext uri="{D42A27DB-BD31-4B8C-83A1-F6EECF244321}">
                <p14:modId xmlns="" xmlns:p14="http://schemas.microsoft.com/office/powerpoint/2010/main" val="450863130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9" name="Hexagone 28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3" name="Hexagone 32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4" name="Hexagone 33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10745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méthodes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646916311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3059832" y="98072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4519" lvl="0" indent="-302259" algn="r">
              <a:defRPr sz="1800">
                <a:solidFill>
                  <a:srgbClr val="000000"/>
                </a:solidFill>
              </a:defRPr>
            </a:pPr>
            <a:r>
              <a:rPr lang="fr-FR" sz="2400" dirty="0">
                <a:sym typeface="Bodoni SvtyTwo ITC TT-Book"/>
              </a:rPr>
              <a:t>Mettre en place des conférences sur les métiers de la maintenance, </a:t>
            </a:r>
            <a:endParaRPr lang="fr-FR" sz="2400" dirty="0" smtClean="0">
              <a:sym typeface="Bodoni SvtyTwo ITC TT-Book"/>
            </a:endParaRPr>
          </a:p>
        </p:txBody>
      </p:sp>
      <p:pic>
        <p:nvPicPr>
          <p:cNvPr id="31" name="fotolia_41033848_s.jpg"/>
          <p:cNvPicPr/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2668" y="4077072"/>
            <a:ext cx="3995935" cy="2085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ndustrie-pharma.jpg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0" y="836712"/>
            <a:ext cx="3264768" cy="2160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cned-industrie.jpg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 rot="21145119">
            <a:off x="-73378" y="2533998"/>
            <a:ext cx="4023090" cy="18908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4355976" y="3356992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4519" lvl="0" indent="-302259" algn="r">
              <a:defRPr sz="1800">
                <a:solidFill>
                  <a:srgbClr val="000000"/>
                </a:solidFill>
              </a:defRPr>
            </a:pPr>
            <a:r>
              <a:rPr lang="fr-FR" sz="2400" dirty="0">
                <a:sym typeface="Bodoni SvtyTwo ITC TT-Book"/>
              </a:rPr>
              <a:t>Faire venir des professionnels, proposer des visites de sites techniques,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5976" y="21328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4519" lvl="0" indent="-302259" algn="r">
              <a:defRPr sz="1800">
                <a:solidFill>
                  <a:srgbClr val="000000"/>
                </a:solidFill>
              </a:defRPr>
            </a:pPr>
            <a:r>
              <a:rPr lang="fr-FR" sz="2400" dirty="0">
                <a:sym typeface="Bodoni SvtyTwo ITC TT-Book"/>
              </a:rPr>
              <a:t>Proposer de l’information sur les poursuites d’études Post-BTS.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976" y="4869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4519" lvl="0" indent="-302259" algn="r">
              <a:defRPr sz="1800">
                <a:solidFill>
                  <a:srgbClr val="000000"/>
                </a:solidFill>
              </a:defRPr>
            </a:pPr>
            <a:r>
              <a:rPr lang="fr-FR" sz="2400" dirty="0">
                <a:sym typeface="Bodoni SvtyTwo ITC TT-Book"/>
              </a:rPr>
              <a:t>S’appuyer sur l’expérience des PFMP des élèves de Bac Pro</a:t>
            </a:r>
          </a:p>
        </p:txBody>
      </p:sp>
    </p:spTree>
    <p:extLst>
      <p:ext uri="{BB962C8B-B14F-4D97-AF65-F5344CB8AC3E}">
        <p14:creationId xmlns="" xmlns:p14="http://schemas.microsoft.com/office/powerpoint/2010/main" val="30848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FABTP28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 rot="213835">
            <a:off x="5220072" y="3140968"/>
            <a:ext cx="3542623" cy="26612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méthodes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2480166282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504" y="976663"/>
            <a:ext cx="5096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fr-FR" sz="2400" dirty="0"/>
              <a:t>S’appuyer sur des recherches documentaires sur Internet encadrées par les professeurs sur une partie restreinte du programme  afin de développer les capacités de synthèse</a:t>
            </a:r>
            <a:r>
              <a:rPr lang="fr-FR" sz="2400" dirty="0" smtClean="0"/>
              <a:t>.</a:t>
            </a:r>
          </a:p>
        </p:txBody>
      </p:sp>
      <p:pic>
        <p:nvPicPr>
          <p:cNvPr id="15" name="7.jpg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 rot="21415622">
            <a:off x="5292080" y="980728"/>
            <a:ext cx="3662145" cy="25922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16"/>
          <p:cNvSpPr/>
          <p:nvPr/>
        </p:nvSpPr>
        <p:spPr>
          <a:xfrm>
            <a:off x="107504" y="42210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/>
              <a:t>Développer la prise de parole (restitutions, exposés, explicitations, corrections…) y compris en anglais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07504" y="31409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lang="fr-FR" sz="2400" dirty="0" smtClean="0"/>
              <a:t>Utiliser </a:t>
            </a:r>
            <a:r>
              <a:rPr lang="fr-FR" sz="2400" dirty="0"/>
              <a:t>le centre de documentation de l’établissement </a:t>
            </a:r>
          </a:p>
        </p:txBody>
      </p:sp>
    </p:spTree>
    <p:extLst>
      <p:ext uri="{BB962C8B-B14F-4D97-AF65-F5344CB8AC3E}">
        <p14:creationId xmlns="" xmlns:p14="http://schemas.microsoft.com/office/powerpoint/2010/main" val="35402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conséquences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DCA_Cycle_FR.svg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64158" y="2204864"/>
            <a:ext cx="6151118" cy="394135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132359816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Définir par l’équipe pédagogique toute entière, des objectifs d’accompagnement en les réajustant régulièrement au cours de la formation.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4030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dashbord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3106369" cy="52497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Nécessité d’un tableau de bord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7544" y="2060848"/>
            <a:ext cx="46882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dirty="0" smtClean="0"/>
              <a:t>Le livret personnel est un outil important de relation et de dialogue entre enseignants et étudiants</a:t>
            </a:r>
          </a:p>
          <a:p>
            <a:endParaRPr lang="fr-FR" sz="2000" dirty="0" smtClean="0"/>
          </a:p>
        </p:txBody>
      </p: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3916376782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31673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 conclusion…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equipe2.g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43608" y="908720"/>
            <a:ext cx="6803797" cy="511256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e 20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me 21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Diagramme 22"/>
          <p:cNvGraphicFramePr/>
          <p:nvPr>
            <p:extLst>
              <p:ext uri="{D42A27DB-BD31-4B8C-83A1-F6EECF244321}">
                <p14:modId xmlns="" xmlns:p14="http://schemas.microsoft.com/office/powerpoint/2010/main" val="3916376782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Hexagone 23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5" name="Hexagone 24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31814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3528392" cy="115212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Étudiants issus d’un bac pro MEI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IMG_21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" y="3212976"/>
            <a:ext cx="3751202" cy="2813402"/>
          </a:xfrm>
          <a:prstGeom prst="rect">
            <a:avLst/>
          </a:prstGeom>
        </p:spPr>
      </p:pic>
      <p:pic>
        <p:nvPicPr>
          <p:cNvPr id="20" name="Image 19" descr="grafcet-td10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569">
            <a:off x="6392827" y="294790"/>
            <a:ext cx="2439330" cy="3160523"/>
          </a:xfrm>
          <a:prstGeom prst="rect">
            <a:avLst/>
          </a:prstGeom>
        </p:spPr>
      </p:pic>
      <p:pic>
        <p:nvPicPr>
          <p:cNvPr id="22" name="Image 21" descr="SEB02_schema_electrique_base_depart_moteur_triphase_puissance_version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868">
            <a:off x="3341752" y="1798044"/>
            <a:ext cx="3550134" cy="2458542"/>
          </a:xfrm>
          <a:prstGeom prst="rect">
            <a:avLst/>
          </a:prstGeom>
        </p:spPr>
      </p:pic>
      <p:pic>
        <p:nvPicPr>
          <p:cNvPr id="21" name="Image 20" descr="101433-photo-maintenanc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72" y="3140968"/>
            <a:ext cx="4252586" cy="2833286"/>
          </a:xfrm>
          <a:prstGeom prst="rect">
            <a:avLst/>
          </a:prstGeom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0" y="-243408"/>
            <a:ext cx="79563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Hétérogénéité ?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me 24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Diagramme 25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7" name="Diagramme 26"/>
          <p:cNvGraphicFramePr/>
          <p:nvPr>
            <p:extLst>
              <p:ext uri="{D42A27DB-BD31-4B8C-83A1-F6EECF244321}">
                <p14:modId xmlns="" xmlns:p14="http://schemas.microsoft.com/office/powerpoint/2010/main" val="450863130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8" name="Hexagone 27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3" name="Hexagone 32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83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Étudiants issus d’un autre bac pro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chaudronnier2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96952"/>
            <a:ext cx="3933713" cy="2950284"/>
          </a:xfrm>
          <a:prstGeom prst="rect">
            <a:avLst/>
          </a:prstGeom>
        </p:spPr>
      </p:pic>
      <p:pic>
        <p:nvPicPr>
          <p:cNvPr id="21" name="Image 20" descr="serr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872">
            <a:off x="3358531" y="2850853"/>
            <a:ext cx="3810000" cy="2857500"/>
          </a:xfrm>
          <a:prstGeom prst="rect">
            <a:avLst/>
          </a:prstGeom>
        </p:spPr>
      </p:pic>
      <p:pic>
        <p:nvPicPr>
          <p:cNvPr id="22" name="Image 21" descr="cap_cobavms_01__076631500_1005_050520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033">
            <a:off x="5676022" y="852469"/>
            <a:ext cx="3273569" cy="2815269"/>
          </a:xfrm>
          <a:prstGeom prst="rect">
            <a:avLst/>
          </a:prstGeom>
        </p:spPr>
      </p:pic>
      <p:sp>
        <p:nvSpPr>
          <p:cNvPr id="23" name="Titre 1"/>
          <p:cNvSpPr txBox="1">
            <a:spLocks/>
          </p:cNvSpPr>
          <p:nvPr/>
        </p:nvSpPr>
        <p:spPr>
          <a:xfrm>
            <a:off x="0" y="-243408"/>
            <a:ext cx="79563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Hétérogénéité ?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me 23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Diagramme 24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6" name="Diagramme 25"/>
          <p:cNvGraphicFramePr/>
          <p:nvPr>
            <p:extLst>
              <p:ext uri="{D42A27DB-BD31-4B8C-83A1-F6EECF244321}">
                <p14:modId xmlns="" xmlns:p14="http://schemas.microsoft.com/office/powerpoint/2010/main" val="450863130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7" name="Hexagone 26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31" name="Hexagone 30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2" name="Hexagone 31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20441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956376" cy="115212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Hétérogénéité ?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me 7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="" xmlns:p14="http://schemas.microsoft.com/office/powerpoint/2010/main" val="3120000006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e 11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14" name="Hexagone 13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15" name="Hexagone 14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16" name="Hexagone 15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17" name="Hexagone 16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18" name="Hexagone 17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539552" y="1340768"/>
            <a:ext cx="7956376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Des parcours différents…                                                        Des univers différents…                                                                         Des compétences différentes…   </a:t>
            </a:r>
          </a:p>
          <a:p>
            <a:pPr algn="l"/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 outils différents…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etudiant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5" y="1052736"/>
            <a:ext cx="9153805" cy="49125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 point commun ?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27984" y="5445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i="1" dirty="0" smtClean="0"/>
              <a:t> par </a:t>
            </a:r>
            <a:r>
              <a:rPr lang="fr-FR" i="1" dirty="0" err="1" smtClean="0"/>
              <a:t>Molossy</a:t>
            </a:r>
            <a:r>
              <a:rPr lang="fr-FR" i="1" dirty="0" smtClean="0"/>
              <a:t>, publié dans 30 jours de bd </a:t>
            </a:r>
            <a:endParaRPr lang="fr-FR" i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450863130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24575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2.bp.blogspot.com/-zAs0OMqsbgM/TydqTZqbvNI/AAAAAAAAFnA/bmY_t_MrH40/s400/une+el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3203848" cy="210505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Des constats…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2250903849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231772" y="3924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251520" y="1124744"/>
            <a:ext cx="78340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 smtClean="0"/>
              <a:t>Une motivation inégale</a:t>
            </a:r>
          </a:p>
          <a:p>
            <a:pPr algn="l"/>
            <a:r>
              <a:rPr lang="fr-FR" b="1" dirty="0" smtClean="0"/>
              <a:t>Des prérequis différents </a:t>
            </a:r>
          </a:p>
          <a:p>
            <a:pPr algn="l"/>
            <a:r>
              <a:rPr lang="fr-FR" b="1" dirty="0" smtClean="0"/>
              <a:t>Une autonomie souvent insuffisante </a:t>
            </a:r>
          </a:p>
          <a:p>
            <a:pPr algn="l"/>
            <a:r>
              <a:rPr lang="fr-FR" b="1" dirty="0" smtClean="0"/>
              <a:t>Des méthodes de travail peu ou pas adaptées</a:t>
            </a:r>
          </a:p>
          <a:p>
            <a:pPr algn="l"/>
            <a:r>
              <a:rPr lang="fr-FR" b="1" dirty="0" smtClean="0"/>
              <a:t>Manque de repères pour certains </a:t>
            </a:r>
          </a:p>
          <a:p>
            <a:pPr algn="l"/>
            <a:r>
              <a:rPr lang="fr-FR" b="1" dirty="0" smtClean="0"/>
              <a:t>Des difficultés pour la recherche de stage </a:t>
            </a:r>
          </a:p>
          <a:p>
            <a:pPr algn="l"/>
            <a:r>
              <a:rPr lang="fr-FR" b="1" dirty="0" smtClean="0"/>
              <a:t>Méconnaissance du monde du travail </a:t>
            </a:r>
          </a:p>
          <a:p>
            <a:pPr algn="l"/>
            <a:r>
              <a:rPr lang="fr-FR" b="1" dirty="0" smtClean="0"/>
              <a:t>Manque de confiance en soi pour certains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944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ans tit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6712"/>
            <a:ext cx="5180888" cy="51074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7524328" cy="1152128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Accompagner les étudiants…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586814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me 22"/>
          <p:cNvGraphicFramePr/>
          <p:nvPr/>
        </p:nvGraphicFramePr>
        <p:xfrm>
          <a:off x="7020272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me 23"/>
          <p:cNvGraphicFramePr/>
          <p:nvPr>
            <p:extLst>
              <p:ext uri="{D42A27DB-BD31-4B8C-83A1-F6EECF244321}">
                <p14:modId xmlns="" xmlns:p14="http://schemas.microsoft.com/office/powerpoint/2010/main" val="4248145561"/>
              </p:ext>
            </p:extLst>
          </p:nvPr>
        </p:nvGraphicFramePr>
        <p:xfrm>
          <a:off x="4730304" y="5762104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Hexagone 24"/>
          <p:cNvSpPr/>
          <p:nvPr/>
        </p:nvSpPr>
        <p:spPr>
          <a:xfrm>
            <a:off x="251520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C1</a:t>
            </a:r>
            <a:endParaRPr lang="fr-FR" sz="1600" dirty="0"/>
          </a:p>
        </p:txBody>
      </p:sp>
      <p:sp>
        <p:nvSpPr>
          <p:cNvPr id="26" name="Hexagone 25"/>
          <p:cNvSpPr/>
          <p:nvPr/>
        </p:nvSpPr>
        <p:spPr>
          <a:xfrm>
            <a:off x="92816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C2</a:t>
            </a:r>
            <a:endParaRPr lang="fr-FR" sz="1600" dirty="0"/>
          </a:p>
        </p:txBody>
      </p:sp>
      <p:sp>
        <p:nvSpPr>
          <p:cNvPr id="27" name="Hexagone 26"/>
          <p:cNvSpPr/>
          <p:nvPr/>
        </p:nvSpPr>
        <p:spPr>
          <a:xfrm>
            <a:off x="1619672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C3</a:t>
            </a:r>
            <a:endParaRPr lang="fr-FR" sz="1600" dirty="0"/>
          </a:p>
        </p:txBody>
      </p:sp>
      <p:sp>
        <p:nvSpPr>
          <p:cNvPr id="28" name="Hexagone 27"/>
          <p:cNvSpPr/>
          <p:nvPr/>
        </p:nvSpPr>
        <p:spPr>
          <a:xfrm>
            <a:off x="2296888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C4</a:t>
            </a:r>
            <a:endParaRPr lang="fr-FR" sz="1600" dirty="0"/>
          </a:p>
        </p:txBody>
      </p:sp>
      <p:sp>
        <p:nvSpPr>
          <p:cNvPr id="29" name="Hexagone 28"/>
          <p:cNvSpPr/>
          <p:nvPr/>
        </p:nvSpPr>
        <p:spPr>
          <a:xfrm>
            <a:off x="2960384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C5</a:t>
            </a:r>
            <a:endParaRPr lang="fr-FR" sz="1600" dirty="0"/>
          </a:p>
        </p:txBody>
      </p:sp>
      <p:sp>
        <p:nvSpPr>
          <p:cNvPr id="30" name="Hexagone 29"/>
          <p:cNvSpPr/>
          <p:nvPr/>
        </p:nvSpPr>
        <p:spPr>
          <a:xfrm>
            <a:off x="3652456" y="6165304"/>
            <a:ext cx="576064" cy="49660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C6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1916832"/>
            <a:ext cx="22539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chemeClr val="bg1">
                    <a:lumMod val="50000"/>
                  </a:schemeClr>
                </a:solidFill>
              </a:rPr>
              <a:t>Que faire ?</a:t>
            </a:r>
          </a:p>
          <a:p>
            <a:endParaRPr lang="fr-FR" sz="3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3000" b="1" dirty="0" smtClean="0">
                <a:solidFill>
                  <a:schemeClr val="bg1">
                    <a:lumMod val="50000"/>
                  </a:schemeClr>
                </a:solidFill>
              </a:rPr>
              <a:t>Comment faire ?</a:t>
            </a:r>
          </a:p>
          <a:p>
            <a:endParaRPr lang="fr-FR" sz="3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3000" b="1" dirty="0" smtClean="0">
                <a:solidFill>
                  <a:schemeClr val="bg1">
                    <a:lumMod val="50000"/>
                  </a:schemeClr>
                </a:solidFill>
              </a:rPr>
              <a:t>Quand faire ?</a:t>
            </a:r>
          </a:p>
          <a:p>
            <a:endParaRPr lang="fr-FR" sz="2800" b="1" dirty="0"/>
          </a:p>
          <a:p>
            <a:endParaRPr lang="fr-FR" dirty="0"/>
          </a:p>
        </p:txBody>
      </p:sp>
      <p:pic>
        <p:nvPicPr>
          <p:cNvPr id="18" name="Picture 8" descr="Enseignant professions gif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752" y="1052736"/>
            <a:ext cx="1538260" cy="223224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231772" y="3924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443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1534</Words>
  <Application>Microsoft Office PowerPoint</Application>
  <PresentationFormat>Affichage à l'écran (4:3)</PresentationFormat>
  <Paragraphs>739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Étudiants issus d’un bac général</vt:lpstr>
      <vt:lpstr>Étudiants issus d’un bac technologique STI2D ou d’un bac SSI</vt:lpstr>
      <vt:lpstr>Étudiants issus d’un bac pro MEI</vt:lpstr>
      <vt:lpstr>Étudiants issus d’un autre bac pro</vt:lpstr>
      <vt:lpstr>Hétérogénéité ?</vt:lpstr>
      <vt:lpstr>Un point commun ?</vt:lpstr>
      <vt:lpstr>Des constats…</vt:lpstr>
      <vt:lpstr>Accompagner les étudiants…</vt:lpstr>
      <vt:lpstr>Accompagner les étudiants…</vt:lpstr>
      <vt:lpstr>Donner du sens à la formation…</vt:lpstr>
      <vt:lpstr>Quelques pistes…</vt:lpstr>
      <vt:lpstr>Quelques pistes…</vt:lpstr>
      <vt:lpstr>Un exemple…</vt:lpstr>
      <vt:lpstr>Un exemple…</vt:lpstr>
      <vt:lpstr>Un exemple…</vt:lpstr>
      <vt:lpstr>Un exemple…</vt:lpstr>
      <vt:lpstr>Un exemple…</vt:lpstr>
      <vt:lpstr>Activation de la séquence</vt:lpstr>
      <vt:lpstr>Activité pratique n°1</vt:lpstr>
      <vt:lpstr>Anglais</vt:lpstr>
      <vt:lpstr>Accompagnement personnalisé</vt:lpstr>
      <vt:lpstr>Activité pratique n°2</vt:lpstr>
      <vt:lpstr>Activité pratique n°3</vt:lpstr>
      <vt:lpstr>Synthèse</vt:lpstr>
      <vt:lpstr>Première semaine…</vt:lpstr>
      <vt:lpstr>Deuxième semaine…</vt:lpstr>
      <vt:lpstr>Les méthodes</vt:lpstr>
      <vt:lpstr>Les méthodes</vt:lpstr>
      <vt:lpstr>Les méthodes</vt:lpstr>
      <vt:lpstr>Les méthodes</vt:lpstr>
      <vt:lpstr>Les conséquences</vt:lpstr>
      <vt:lpstr>Nécessité d’un tableau de bord</vt:lpstr>
      <vt:lpstr>En conclusion…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Helard</dc:creator>
  <cp:lastModifiedBy>cdt</cp:lastModifiedBy>
  <cp:revision>72</cp:revision>
  <dcterms:created xsi:type="dcterms:W3CDTF">2014-12-04T21:26:42Z</dcterms:created>
  <dcterms:modified xsi:type="dcterms:W3CDTF">2015-03-20T13:01:08Z</dcterms:modified>
</cp:coreProperties>
</file>